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07.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7" r:id="rId2"/>
    <p:sldId id="261" r:id="rId3"/>
    <p:sldId id="264" r:id="rId4"/>
    <p:sldId id="265" r:id="rId5"/>
    <p:sldId id="267" r:id="rId6"/>
    <p:sldId id="270" r:id="rId7"/>
    <p:sldId id="272" r:id="rId8"/>
    <p:sldId id="274" r:id="rId9"/>
    <p:sldId id="276" r:id="rId10"/>
    <p:sldId id="278" r:id="rId11"/>
    <p:sldId id="280" r:id="rId12"/>
    <p:sldId id="282" r:id="rId13"/>
    <p:sldId id="284" r:id="rId14"/>
    <p:sldId id="286" r:id="rId15"/>
    <p:sldId id="289" r:id="rId16"/>
    <p:sldId id="291" r:id="rId17"/>
    <p:sldId id="293" r:id="rId18"/>
    <p:sldId id="296" r:id="rId19"/>
    <p:sldId id="298" r:id="rId20"/>
    <p:sldId id="300" r:id="rId21"/>
    <p:sldId id="303" r:id="rId22"/>
    <p:sldId id="305" r:id="rId23"/>
    <p:sldId id="307" r:id="rId24"/>
    <p:sldId id="310" r:id="rId25"/>
    <p:sldId id="312" r:id="rId26"/>
    <p:sldId id="314" r:id="rId27"/>
    <p:sldId id="317" r:id="rId28"/>
    <p:sldId id="319" r:id="rId29"/>
    <p:sldId id="321" r:id="rId30"/>
    <p:sldId id="324" r:id="rId31"/>
    <p:sldId id="326" r:id="rId32"/>
    <p:sldId id="328" r:id="rId33"/>
    <p:sldId id="332" r:id="rId34"/>
    <p:sldId id="334" r:id="rId35"/>
    <p:sldId id="336" r:id="rId36"/>
    <p:sldId id="338" r:id="rId37"/>
    <p:sldId id="340" r:id="rId38"/>
    <p:sldId id="343" r:id="rId39"/>
    <p:sldId id="345" r:id="rId40"/>
    <p:sldId id="346" r:id="rId41"/>
    <p:sldId id="347" r:id="rId42"/>
    <p:sldId id="349" r:id="rId43"/>
    <p:sldId id="348" r:id="rId44"/>
    <p:sldId id="350" r:id="rId45"/>
    <p:sldId id="351" r:id="rId46"/>
    <p:sldId id="353" r:id="rId47"/>
    <p:sldId id="35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945"/>
    <a:srgbClr val="EBE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6"/>
    <p:restoredTop sz="94626"/>
  </p:normalViewPr>
  <p:slideViewPr>
    <p:cSldViewPr snapToGrid="0">
      <p:cViewPr varScale="1">
        <p:scale>
          <a:sx n="116" d="100"/>
          <a:sy n="116" d="100"/>
        </p:scale>
        <p:origin x="37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F62EE-9F41-034B-A5B9-D8BB3FC66953}"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042FD-AE4D-6540-9008-00F6E130C745}" type="slidenum">
              <a:rPr lang="en-US" smtClean="0"/>
              <a:t>‹#›</a:t>
            </a:fld>
            <a:endParaRPr lang="en-US"/>
          </a:p>
        </p:txBody>
      </p:sp>
    </p:spTree>
    <p:extLst>
      <p:ext uri="{BB962C8B-B14F-4D97-AF65-F5344CB8AC3E}">
        <p14:creationId xmlns:p14="http://schemas.microsoft.com/office/powerpoint/2010/main" val="278635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A26EDA1F-0370-B43F-7A07-A984E95A4220}"/>
              </a:ext>
            </a:extLst>
          </p:cNvPr>
          <p:cNvPicPr>
            <a:picLocks noChangeAspect="1"/>
          </p:cNvPicPr>
          <p:nvPr userDrawn="1"/>
        </p:nvPicPr>
        <p:blipFill>
          <a:blip r:embed="rId3"/>
          <a:srcRect/>
          <a:stretch/>
        </p:blipFill>
        <p:spPr>
          <a:xfrm>
            <a:off x="664776" y="5403642"/>
            <a:ext cx="1097871" cy="1097871"/>
          </a:xfrm>
          <a:prstGeom prst="rect">
            <a:avLst/>
          </a:prstGeom>
        </p:spPr>
      </p:pic>
    </p:spTree>
    <p:extLst>
      <p:ext uri="{BB962C8B-B14F-4D97-AF65-F5344CB8AC3E}">
        <p14:creationId xmlns:p14="http://schemas.microsoft.com/office/powerpoint/2010/main" val="422373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5074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pic>
        <p:nvPicPr>
          <p:cNvPr id="2" name="Picture 1">
            <a:extLst>
              <a:ext uri="{FF2B5EF4-FFF2-40B4-BE49-F238E27FC236}">
                <a16:creationId xmlns:a16="http://schemas.microsoft.com/office/drawing/2014/main" id="{768E08C0-A2B8-A7C3-DD86-BBF0C4A0D650}"/>
              </a:ext>
            </a:extLst>
          </p:cNvPr>
          <p:cNvPicPr>
            <a:picLocks noChangeAspect="1"/>
          </p:cNvPicPr>
          <p:nvPr userDrawn="1"/>
        </p:nvPicPr>
        <p:blipFill>
          <a:blip r:embed="rId3"/>
          <a:srcRect/>
          <a:stretch/>
        </p:blipFill>
        <p:spPr>
          <a:xfrm>
            <a:off x="664776" y="5403642"/>
            <a:ext cx="1097871" cy="1097871"/>
          </a:xfrm>
          <a:prstGeom prst="rect">
            <a:avLst/>
          </a:prstGeom>
        </p:spPr>
      </p:pic>
    </p:spTree>
    <p:extLst>
      <p:ext uri="{BB962C8B-B14F-4D97-AF65-F5344CB8AC3E}">
        <p14:creationId xmlns:p14="http://schemas.microsoft.com/office/powerpoint/2010/main" val="34384937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MERCI</a:t>
            </a:r>
          </a:p>
        </p:txBody>
      </p:sp>
      <p:pic>
        <p:nvPicPr>
          <p:cNvPr id="2" name="Picture 1">
            <a:extLst>
              <a:ext uri="{FF2B5EF4-FFF2-40B4-BE49-F238E27FC236}">
                <a16:creationId xmlns:a16="http://schemas.microsoft.com/office/drawing/2014/main" id="{F3E46A19-4833-5E20-963E-3EF69901436A}"/>
              </a:ext>
            </a:extLst>
          </p:cNvPr>
          <p:cNvPicPr>
            <a:picLocks noChangeAspect="1"/>
          </p:cNvPicPr>
          <p:nvPr userDrawn="1"/>
        </p:nvPicPr>
        <p:blipFill>
          <a:blip r:embed="rId3"/>
          <a:srcRect/>
          <a:stretch/>
        </p:blipFill>
        <p:spPr>
          <a:xfrm>
            <a:off x="664775" y="4852315"/>
            <a:ext cx="2169460" cy="2169460"/>
          </a:xfrm>
          <a:prstGeom prst="rect">
            <a:avLst/>
          </a:prstGeom>
        </p:spPr>
      </p:pic>
    </p:spTree>
    <p:extLst>
      <p:ext uri="{BB962C8B-B14F-4D97-AF65-F5344CB8AC3E}">
        <p14:creationId xmlns:p14="http://schemas.microsoft.com/office/powerpoint/2010/main" val="37851534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br>
              <a:rPr lang="en-US" dirty="0"/>
            </a:br>
            <a:r>
              <a:rPr lang="en-US" dirty="0"/>
              <a:t>MERCI</a:t>
            </a:r>
          </a:p>
        </p:txBody>
      </p:sp>
    </p:spTree>
    <p:extLst>
      <p:ext uri="{BB962C8B-B14F-4D97-AF65-F5344CB8AC3E}">
        <p14:creationId xmlns:p14="http://schemas.microsoft.com/office/powerpoint/2010/main" val="3749752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0BE60B1-A5BF-BFCE-ED50-B65A84285F70}"/>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40609363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pic>
        <p:nvPicPr>
          <p:cNvPr id="4" name="Picture 3">
            <a:extLst>
              <a:ext uri="{FF2B5EF4-FFF2-40B4-BE49-F238E27FC236}">
                <a16:creationId xmlns:a16="http://schemas.microsoft.com/office/drawing/2014/main" id="{6CA8FA63-69EA-6DD7-54BE-F19A1D9E8542}"/>
              </a:ext>
            </a:extLst>
          </p:cNvPr>
          <p:cNvPicPr>
            <a:picLocks noChangeAspect="1"/>
          </p:cNvPicPr>
          <p:nvPr userDrawn="1"/>
        </p:nvPicPr>
        <p:blipFill>
          <a:blip r:embed="rId4"/>
          <a:srcRect/>
          <a:stretch/>
        </p:blipFill>
        <p:spPr>
          <a:xfrm>
            <a:off x="3694180" y="5856769"/>
            <a:ext cx="1680816" cy="445249"/>
          </a:xfrm>
          <a:prstGeom prst="rect">
            <a:avLst/>
          </a:prstGeom>
        </p:spPr>
      </p:pic>
      <p:sp>
        <p:nvSpPr>
          <p:cNvPr id="6" name="Title 1">
            <a:extLst>
              <a:ext uri="{FF2B5EF4-FFF2-40B4-BE49-F238E27FC236}">
                <a16:creationId xmlns:a16="http://schemas.microsoft.com/office/drawing/2014/main" id="{2DBDABCB-F305-33CB-2EA4-627156DC1BC1}"/>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39377907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188140-AE26-7CEA-294F-0FE116AD34E9}"/>
              </a:ext>
            </a:extLst>
          </p:cNvPr>
          <p:cNvPicPr>
            <a:picLocks noChangeAspect="1"/>
          </p:cNvPicPr>
          <p:nvPr userDrawn="1"/>
        </p:nvPicPr>
        <p:blipFill>
          <a:blip r:embed="rId5"/>
          <a:srcRect/>
          <a:stretch/>
        </p:blipFill>
        <p:spPr>
          <a:xfrm>
            <a:off x="5827552" y="5856769"/>
            <a:ext cx="1680816" cy="445249"/>
          </a:xfrm>
          <a:prstGeom prst="rect">
            <a:avLst/>
          </a:prstGeom>
        </p:spPr>
      </p:pic>
      <p:sp>
        <p:nvSpPr>
          <p:cNvPr id="9" name="Title 1">
            <a:extLst>
              <a:ext uri="{FF2B5EF4-FFF2-40B4-BE49-F238E27FC236}">
                <a16:creationId xmlns:a16="http://schemas.microsoft.com/office/drawing/2014/main" id="{CBF0802C-C91F-D164-C4E3-87185314B076}"/>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6262096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pic>
        <p:nvPicPr>
          <p:cNvPr id="6" name="Picture 5">
            <a:extLst>
              <a:ext uri="{FF2B5EF4-FFF2-40B4-BE49-F238E27FC236}">
                <a16:creationId xmlns:a16="http://schemas.microsoft.com/office/drawing/2014/main" id="{145889C5-8308-2DD2-7CB7-83D3A233A533}"/>
              </a:ext>
            </a:extLst>
          </p:cNvPr>
          <p:cNvPicPr>
            <a:picLocks noChangeAspect="1"/>
          </p:cNvPicPr>
          <p:nvPr userDrawn="1"/>
        </p:nvPicPr>
        <p:blipFill>
          <a:blip r:embed="rId3"/>
          <a:srcRect/>
          <a:stretch/>
        </p:blipFill>
        <p:spPr>
          <a:xfrm>
            <a:off x="664776" y="5403642"/>
            <a:ext cx="1097871" cy="1097871"/>
          </a:xfrm>
          <a:prstGeom prst="rect">
            <a:avLst/>
          </a:prstGeom>
        </p:spPr>
      </p:pic>
    </p:spTree>
    <p:extLst>
      <p:ext uri="{BB962C8B-B14F-4D97-AF65-F5344CB8AC3E}">
        <p14:creationId xmlns:p14="http://schemas.microsoft.com/office/powerpoint/2010/main" val="11108789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MERCI</a:t>
            </a:r>
          </a:p>
        </p:txBody>
      </p:sp>
      <p:pic>
        <p:nvPicPr>
          <p:cNvPr id="2" name="Picture 1">
            <a:extLst>
              <a:ext uri="{FF2B5EF4-FFF2-40B4-BE49-F238E27FC236}">
                <a16:creationId xmlns:a16="http://schemas.microsoft.com/office/drawing/2014/main" id="{EC48724E-6943-1013-8DC6-8E7B9B35F32E}"/>
              </a:ext>
            </a:extLst>
          </p:cNvPr>
          <p:cNvPicPr>
            <a:picLocks noChangeAspect="1"/>
          </p:cNvPicPr>
          <p:nvPr userDrawn="1"/>
        </p:nvPicPr>
        <p:blipFill>
          <a:blip r:embed="rId3"/>
          <a:srcRect/>
          <a:stretch/>
        </p:blipFill>
        <p:spPr>
          <a:xfrm>
            <a:off x="664775" y="4852315"/>
            <a:ext cx="2169460" cy="2169460"/>
          </a:xfrm>
          <a:prstGeom prst="rect">
            <a:avLst/>
          </a:prstGeom>
        </p:spPr>
      </p:pic>
    </p:spTree>
    <p:extLst>
      <p:ext uri="{BB962C8B-B14F-4D97-AF65-F5344CB8AC3E}">
        <p14:creationId xmlns:p14="http://schemas.microsoft.com/office/powerpoint/2010/main" val="22935454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sp>
        <p:nvSpPr>
          <p:cNvPr id="4" name="Title 1">
            <a:extLst>
              <a:ext uri="{FF2B5EF4-FFF2-40B4-BE49-F238E27FC236}">
                <a16:creationId xmlns:a16="http://schemas.microsoft.com/office/drawing/2014/main" id="{382D72BD-344E-5B3D-B30A-8B048FBD1182}"/>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br>
              <a:rPr lang="en-US" dirty="0"/>
            </a:br>
            <a:r>
              <a:rPr lang="en-US" dirty="0"/>
              <a:t>MERCI</a:t>
            </a:r>
          </a:p>
        </p:txBody>
      </p:sp>
    </p:spTree>
    <p:extLst>
      <p:ext uri="{BB962C8B-B14F-4D97-AF65-F5344CB8AC3E}">
        <p14:creationId xmlns:p14="http://schemas.microsoft.com/office/powerpoint/2010/main" val="23136883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0BE60B1-A5BF-BFCE-ED50-B65A84285F70}"/>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291449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pic>
        <p:nvPicPr>
          <p:cNvPr id="4" name="Picture 3">
            <a:extLst>
              <a:ext uri="{FF2B5EF4-FFF2-40B4-BE49-F238E27FC236}">
                <a16:creationId xmlns:a16="http://schemas.microsoft.com/office/drawing/2014/main" id="{6CA8FA63-69EA-6DD7-54BE-F19A1D9E8542}"/>
              </a:ext>
            </a:extLst>
          </p:cNvPr>
          <p:cNvPicPr>
            <a:picLocks noChangeAspect="1"/>
          </p:cNvPicPr>
          <p:nvPr userDrawn="1"/>
        </p:nvPicPr>
        <p:blipFill>
          <a:blip r:embed="rId4"/>
          <a:srcRect/>
          <a:stretch/>
        </p:blipFill>
        <p:spPr>
          <a:xfrm>
            <a:off x="3694180" y="5856769"/>
            <a:ext cx="1680816" cy="445249"/>
          </a:xfrm>
          <a:prstGeom prst="rect">
            <a:avLst/>
          </a:prstGeom>
        </p:spPr>
      </p:pic>
    </p:spTree>
    <p:extLst>
      <p:ext uri="{BB962C8B-B14F-4D97-AF65-F5344CB8AC3E}">
        <p14:creationId xmlns:p14="http://schemas.microsoft.com/office/powerpoint/2010/main" val="26719502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pic>
        <p:nvPicPr>
          <p:cNvPr id="4" name="Picture 3">
            <a:extLst>
              <a:ext uri="{FF2B5EF4-FFF2-40B4-BE49-F238E27FC236}">
                <a16:creationId xmlns:a16="http://schemas.microsoft.com/office/drawing/2014/main" id="{6CA8FA63-69EA-6DD7-54BE-F19A1D9E8542}"/>
              </a:ext>
            </a:extLst>
          </p:cNvPr>
          <p:cNvPicPr>
            <a:picLocks noChangeAspect="1"/>
          </p:cNvPicPr>
          <p:nvPr userDrawn="1"/>
        </p:nvPicPr>
        <p:blipFill>
          <a:blip r:embed="rId4"/>
          <a:srcRect/>
          <a:stretch/>
        </p:blipFill>
        <p:spPr>
          <a:xfrm>
            <a:off x="3694180" y="5856769"/>
            <a:ext cx="1680816" cy="445249"/>
          </a:xfrm>
          <a:prstGeom prst="rect">
            <a:avLst/>
          </a:prstGeom>
        </p:spPr>
      </p:pic>
      <p:sp>
        <p:nvSpPr>
          <p:cNvPr id="6" name="Title 1">
            <a:extLst>
              <a:ext uri="{FF2B5EF4-FFF2-40B4-BE49-F238E27FC236}">
                <a16:creationId xmlns:a16="http://schemas.microsoft.com/office/drawing/2014/main" id="{2DBDABCB-F305-33CB-2EA4-627156DC1BC1}"/>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14946974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188140-AE26-7CEA-294F-0FE116AD34E9}"/>
              </a:ext>
            </a:extLst>
          </p:cNvPr>
          <p:cNvPicPr>
            <a:picLocks noChangeAspect="1"/>
          </p:cNvPicPr>
          <p:nvPr userDrawn="1"/>
        </p:nvPicPr>
        <p:blipFill>
          <a:blip r:embed="rId5"/>
          <a:srcRect/>
          <a:stretch/>
        </p:blipFill>
        <p:spPr>
          <a:xfrm>
            <a:off x="5827552" y="5856769"/>
            <a:ext cx="1680816" cy="445249"/>
          </a:xfrm>
          <a:prstGeom prst="rect">
            <a:avLst/>
          </a:prstGeom>
        </p:spPr>
      </p:pic>
      <p:sp>
        <p:nvSpPr>
          <p:cNvPr id="9" name="Title 1">
            <a:extLst>
              <a:ext uri="{FF2B5EF4-FFF2-40B4-BE49-F238E27FC236}">
                <a16:creationId xmlns:a16="http://schemas.microsoft.com/office/drawing/2014/main" id="{CBF0802C-C91F-D164-C4E3-87185314B076}"/>
              </a:ext>
            </a:extLst>
          </p:cNvPr>
          <p:cNvSpPr>
            <a:spLocks noGrp="1"/>
          </p:cNvSpPr>
          <p:nvPr>
            <p:ph type="ctrTitle" hasCustomPrompt="1"/>
          </p:nvPr>
        </p:nvSpPr>
        <p:spPr>
          <a:xfrm>
            <a:off x="663348" y="1953583"/>
            <a:ext cx="7972652" cy="2488649"/>
          </a:xfrm>
          <a:prstGeom prst="rect">
            <a:avLst/>
          </a:prstGeom>
        </p:spPr>
        <p:txBody>
          <a:bodyPr anchor="ctr">
            <a:noAutofit/>
          </a:bodyPr>
          <a:lstStyle>
            <a:lvl1pPr algn="l">
              <a:lnSpc>
                <a:spcPct val="80000"/>
              </a:lnSpc>
              <a:defRPr sz="9600" baseline="0">
                <a:solidFill>
                  <a:schemeClr val="tx2"/>
                </a:solidFill>
                <a:latin typeface="Bahnschrift" panose="020B0502040204020203" pitchFamily="34" charset="0"/>
              </a:defRPr>
            </a:lvl1pPr>
          </a:lstStyle>
          <a:p>
            <a:r>
              <a:rPr lang="en-US" dirty="0"/>
              <a:t>THANK YOU</a:t>
            </a:r>
          </a:p>
        </p:txBody>
      </p:sp>
    </p:spTree>
    <p:extLst>
      <p:ext uri="{BB962C8B-B14F-4D97-AF65-F5344CB8AC3E}">
        <p14:creationId xmlns:p14="http://schemas.microsoft.com/office/powerpoint/2010/main" val="328716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188140-AE26-7CEA-294F-0FE116AD34E9}"/>
              </a:ext>
            </a:extLst>
          </p:cNvPr>
          <p:cNvPicPr>
            <a:picLocks noChangeAspect="1"/>
          </p:cNvPicPr>
          <p:nvPr userDrawn="1"/>
        </p:nvPicPr>
        <p:blipFill>
          <a:blip r:embed="rId5"/>
          <a:srcRect/>
          <a:stretch/>
        </p:blipFill>
        <p:spPr>
          <a:xfrm>
            <a:off x="5827552" y="5856769"/>
            <a:ext cx="1680816" cy="445249"/>
          </a:xfrm>
          <a:prstGeom prst="rect">
            <a:avLst/>
          </a:prstGeom>
        </p:spPr>
      </p:pic>
    </p:spTree>
    <p:extLst>
      <p:ext uri="{BB962C8B-B14F-4D97-AF65-F5344CB8AC3E}">
        <p14:creationId xmlns:p14="http://schemas.microsoft.com/office/powerpoint/2010/main" val="4237344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alues, mission, values">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30CC7E-D853-A453-B129-8552AE31EC2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850B2B4C-EE99-70A5-4ECD-A65536A95004}"/>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grpSp>
        <p:nvGrpSpPr>
          <p:cNvPr id="11" name="Group 10">
            <a:extLst>
              <a:ext uri="{FF2B5EF4-FFF2-40B4-BE49-F238E27FC236}">
                <a16:creationId xmlns:a16="http://schemas.microsoft.com/office/drawing/2014/main" id="{4C668DAD-A316-A53D-0ACB-E05AFD659688}"/>
              </a:ext>
            </a:extLst>
          </p:cNvPr>
          <p:cNvGrpSpPr/>
          <p:nvPr userDrawn="1"/>
        </p:nvGrpSpPr>
        <p:grpSpPr>
          <a:xfrm>
            <a:off x="636895" y="940114"/>
            <a:ext cx="10918209" cy="4977771"/>
            <a:chOff x="636895" y="940114"/>
            <a:chExt cx="10918209" cy="4977771"/>
          </a:xfrm>
        </p:grpSpPr>
        <p:grpSp>
          <p:nvGrpSpPr>
            <p:cNvPr id="14" name="Group 13">
              <a:extLst>
                <a:ext uri="{FF2B5EF4-FFF2-40B4-BE49-F238E27FC236}">
                  <a16:creationId xmlns:a16="http://schemas.microsoft.com/office/drawing/2014/main" id="{CC413849-A9CF-ED19-C375-6A64663E26A5}"/>
                </a:ext>
              </a:extLst>
            </p:cNvPr>
            <p:cNvGrpSpPr/>
            <p:nvPr userDrawn="1"/>
          </p:nvGrpSpPr>
          <p:grpSpPr>
            <a:xfrm>
              <a:off x="636895" y="940114"/>
              <a:ext cx="10918209" cy="4977771"/>
              <a:chOff x="2094931" y="940114"/>
              <a:chExt cx="10918209" cy="4977771"/>
            </a:xfrm>
          </p:grpSpPr>
          <p:sp>
            <p:nvSpPr>
              <p:cNvPr id="4" name="Rectangle 3">
                <a:extLst>
                  <a:ext uri="{FF2B5EF4-FFF2-40B4-BE49-F238E27FC236}">
                    <a16:creationId xmlns:a16="http://schemas.microsoft.com/office/drawing/2014/main" id="{1D616AC2-EA36-B02C-EE1F-39348D2473AC}"/>
                  </a:ext>
                </a:extLst>
              </p:cNvPr>
              <p:cNvSpPr/>
              <p:nvPr userDrawn="1"/>
            </p:nvSpPr>
            <p:spPr>
              <a:xfrm>
                <a:off x="2094931" y="940114"/>
                <a:ext cx="10918209" cy="49777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BA0A0BF-B15D-A33A-6AA5-2F56A9FA8913}"/>
                  </a:ext>
                </a:extLst>
              </p:cNvPr>
              <p:cNvGrpSpPr/>
              <p:nvPr userDrawn="1"/>
            </p:nvGrpSpPr>
            <p:grpSpPr>
              <a:xfrm>
                <a:off x="2445698" y="1268380"/>
                <a:ext cx="10240980" cy="4275304"/>
                <a:chOff x="2350163" y="1706689"/>
                <a:chExt cx="10240980" cy="4275304"/>
              </a:xfrm>
            </p:grpSpPr>
            <p:sp>
              <p:nvSpPr>
                <p:cNvPr id="3" name="TextBox 2">
                  <a:extLst>
                    <a:ext uri="{FF2B5EF4-FFF2-40B4-BE49-F238E27FC236}">
                      <a16:creationId xmlns:a16="http://schemas.microsoft.com/office/drawing/2014/main" id="{B68F9516-D9F2-84C7-84F5-C013BD7485C2}"/>
                    </a:ext>
                  </a:extLst>
                </p:cNvPr>
                <p:cNvSpPr txBox="1"/>
                <p:nvPr userDrawn="1"/>
              </p:nvSpPr>
              <p:spPr>
                <a:xfrm>
                  <a:off x="2350163" y="1706689"/>
                  <a:ext cx="2534504" cy="1015663"/>
                </a:xfrm>
                <a:prstGeom prst="rect">
                  <a:avLst/>
                </a:prstGeom>
                <a:noFill/>
              </p:spPr>
              <p:txBody>
                <a:bodyPr wrap="square" rtlCol="0">
                  <a:spAutoFit/>
                </a:bodyPr>
                <a:lstStyle/>
                <a:p>
                  <a:r>
                    <a:rPr lang="en-US" sz="6000" b="1" i="0" dirty="0">
                      <a:solidFill>
                        <a:schemeClr val="tx2"/>
                      </a:solidFill>
                      <a:latin typeface="Bahnschrift" panose="020B0502040204020203" pitchFamily="34" charset="0"/>
                    </a:rPr>
                    <a:t>FONTS</a:t>
                  </a:r>
                </a:p>
              </p:txBody>
            </p:sp>
            <p:sp>
              <p:nvSpPr>
                <p:cNvPr id="9" name="TextBox 8">
                  <a:extLst>
                    <a:ext uri="{FF2B5EF4-FFF2-40B4-BE49-F238E27FC236}">
                      <a16:creationId xmlns:a16="http://schemas.microsoft.com/office/drawing/2014/main" id="{F94FBF2F-898A-7734-6845-8B452C5DAB0F}"/>
                    </a:ext>
                  </a:extLst>
                </p:cNvPr>
                <p:cNvSpPr txBox="1"/>
                <p:nvPr userDrawn="1"/>
              </p:nvSpPr>
              <p:spPr>
                <a:xfrm>
                  <a:off x="4974939" y="1825198"/>
                  <a:ext cx="7616204" cy="954107"/>
                </a:xfrm>
                <a:prstGeom prst="rect">
                  <a:avLst/>
                </a:prstGeom>
                <a:noFill/>
              </p:spPr>
              <p:txBody>
                <a:bodyPr wrap="square" rtlCol="0">
                  <a:spAutoFit/>
                </a:bodyPr>
                <a:lstStyle/>
                <a:p>
                  <a:pPr algn="l"/>
                  <a:r>
                    <a:rPr lang="en-CA" sz="1400" b="0" i="0" u="none" strike="noStrike" dirty="0">
                      <a:solidFill>
                        <a:srgbClr val="000000"/>
                      </a:solidFill>
                      <a:effectLst/>
                      <a:latin typeface="Aptos" panose="020B0004020202020204" pitchFamily="34" charset="0"/>
                    </a:rPr>
                    <a:t>All fonts in this template are approved for use. However, if you would like to use the proprietary fonts used by the Terry Fox Research Institute, the Terry Fox Foundation and the Marathon of Hope Cancer Centres Network, please download </a:t>
                  </a:r>
                  <a:r>
                    <a:rPr lang="en-CA" sz="1400" b="0" i="0" u="none" strike="noStrike" dirty="0">
                      <a:solidFill>
                        <a:schemeClr val="tx2"/>
                      </a:solidFill>
                      <a:effectLst/>
                      <a:latin typeface="Avenir Next LT Pro" panose="020B0504020202020204" pitchFamily="34" charset="77"/>
                    </a:rPr>
                    <a:t>and use </a:t>
                  </a:r>
                  <a:r>
                    <a:rPr lang="en-CA" sz="1400" b="0" i="0" u="sng" strike="noStrike" dirty="0">
                      <a:solidFill>
                        <a:schemeClr val="tx2"/>
                      </a:solidFill>
                      <a:effectLst/>
                      <a:latin typeface="Avenir Next LT Pro" panose="020B0504020202020204" pitchFamily="34" charset="77"/>
                    </a:rPr>
                    <a:t>Terry Regular </a:t>
                  </a:r>
                  <a:r>
                    <a:rPr lang="en-CA" sz="1400" b="0" i="0" u="none" strike="noStrike" dirty="0">
                      <a:solidFill>
                        <a:schemeClr val="tx2"/>
                      </a:solidFill>
                      <a:effectLst/>
                      <a:latin typeface="Avenir Next LT Pro" panose="020B0504020202020204" pitchFamily="34" charset="77"/>
                    </a:rPr>
                    <a:t>for headlines and large copy, and </a:t>
                  </a:r>
                  <a:r>
                    <a:rPr lang="en-CA" sz="1400" b="0" i="0" u="sng" strike="noStrike" dirty="0">
                      <a:solidFill>
                        <a:schemeClr val="tx2"/>
                      </a:solidFill>
                      <a:effectLst/>
                      <a:latin typeface="Avenir Next LT Pro" panose="020B0504020202020204" pitchFamily="34" charset="77"/>
                    </a:rPr>
                    <a:t>Rigid Square</a:t>
                  </a:r>
                  <a:r>
                    <a:rPr lang="en-CA" sz="1400" b="0" i="0" u="none" strike="noStrike" dirty="0">
                      <a:solidFill>
                        <a:schemeClr val="tx2"/>
                      </a:solidFill>
                      <a:effectLst/>
                      <a:latin typeface="Avenir Next LT Pro" panose="020B0504020202020204" pitchFamily="34" charset="77"/>
                    </a:rPr>
                    <a:t> for all other copy instances spanning from subheads to body copy.</a:t>
                  </a:r>
                </a:p>
              </p:txBody>
            </p:sp>
            <p:sp>
              <p:nvSpPr>
                <p:cNvPr id="10" name="TextBox 9">
                  <a:extLst>
                    <a:ext uri="{FF2B5EF4-FFF2-40B4-BE49-F238E27FC236}">
                      <a16:creationId xmlns:a16="http://schemas.microsoft.com/office/drawing/2014/main" id="{25C94144-76EC-9797-CABC-D6F4C9992E0A}"/>
                    </a:ext>
                  </a:extLst>
                </p:cNvPr>
                <p:cNvSpPr txBox="1"/>
                <p:nvPr userDrawn="1"/>
              </p:nvSpPr>
              <p:spPr>
                <a:xfrm>
                  <a:off x="2350163" y="3412059"/>
                  <a:ext cx="10240980" cy="2569934"/>
                </a:xfrm>
                <a:prstGeom prst="rect">
                  <a:avLst/>
                </a:prstGeom>
                <a:noFill/>
              </p:spPr>
              <p:txBody>
                <a:bodyPr wrap="square" rtlCol="0">
                  <a:spAutoFit/>
                </a:bodyPr>
                <a:lstStyle/>
                <a:p>
                  <a:pPr marL="34290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Follow your computer’s default instructions for font installation.</a:t>
                  </a:r>
                </a:p>
                <a:p>
                  <a:pPr marL="34290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You may need to close the </a:t>
                  </a:r>
                  <a:r>
                    <a:rPr lang="en-CA" sz="1400" b="0" i="0" u="none" strike="noStrike" dirty="0" err="1">
                      <a:solidFill>
                        <a:schemeClr val="tx2"/>
                      </a:solidFill>
                      <a:effectLst/>
                      <a:latin typeface="Avenir Next LT Pro" panose="020B0504020202020204" pitchFamily="34" charset="77"/>
                    </a:rPr>
                    <a:t>Powerpoint</a:t>
                  </a:r>
                  <a:r>
                    <a:rPr lang="en-CA" sz="1400" b="0" i="0" u="none" strike="noStrike" dirty="0">
                      <a:solidFill>
                        <a:schemeClr val="tx2"/>
                      </a:solidFill>
                      <a:effectLst/>
                      <a:latin typeface="Avenir Next LT Pro" panose="020B0504020202020204" pitchFamily="34" charset="77"/>
                    </a:rPr>
                    <a:t> application and reopen it before the new fonts will appear in your menu.</a:t>
                  </a:r>
                </a:p>
                <a:p>
                  <a:pPr marL="34290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Once the fonts appear in your menu you can now go to the navigation at the top of your screen &gt; Select “Format” &gt; Select “Replace Fonts”</a:t>
                  </a:r>
                </a:p>
                <a:p>
                  <a:pPr marL="34290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In the next window, select the name of the font you’d like to replace:</a:t>
                  </a:r>
                </a:p>
                <a:p>
                  <a:pPr marL="800100" lvl="1" indent="-342900" algn="l">
                    <a:spcBef>
                      <a:spcPts val="600"/>
                    </a:spcBef>
                    <a:buFont typeface="Arial" panose="020B0604020202020204" pitchFamily="34" charset="0"/>
                    <a:buChar char="•"/>
                  </a:pPr>
                  <a:r>
                    <a:rPr lang="en-CA" sz="1400" b="0" i="0" u="none" strike="noStrike" dirty="0">
                      <a:solidFill>
                        <a:schemeClr val="tx2"/>
                      </a:solidFill>
                      <a:effectLst/>
                      <a:latin typeface="Avenir Next LT Pro" panose="020B0504020202020204" pitchFamily="34" charset="77"/>
                    </a:rPr>
                    <a:t>Replace: “</a:t>
                  </a:r>
                  <a:r>
                    <a:rPr lang="en-CA" sz="1400" b="0" i="0" u="none" strike="noStrike" dirty="0" err="1">
                      <a:solidFill>
                        <a:schemeClr val="tx2"/>
                      </a:solidFill>
                      <a:effectLst/>
                      <a:latin typeface="Avenir Next LT Pro" panose="020B0504020202020204" pitchFamily="34" charset="77"/>
                    </a:rPr>
                    <a:t>Bahnschrift</a:t>
                  </a:r>
                  <a:r>
                    <a:rPr lang="en-CA" sz="1400" b="0" i="0" u="none" strike="noStrike" dirty="0">
                      <a:solidFill>
                        <a:schemeClr val="tx2"/>
                      </a:solidFill>
                      <a:effectLst/>
                      <a:latin typeface="Avenir Next LT Pro" panose="020B0504020202020204" pitchFamily="34" charset="77"/>
                    </a:rPr>
                    <a:t>”   &gt;   With: “Terry”</a:t>
                  </a:r>
                </a:p>
                <a:p>
                  <a:pPr marL="800100" lvl="1" indent="-342900" algn="l">
                    <a:spcBef>
                      <a:spcPts val="600"/>
                    </a:spcBef>
                    <a:buFont typeface="Arial" panose="020B0604020202020204" pitchFamily="34" charset="0"/>
                    <a:buChar char="•"/>
                  </a:pPr>
                  <a:r>
                    <a:rPr lang="en-CA" sz="1400" b="0" i="0" u="none" strike="noStrike" dirty="0">
                      <a:solidFill>
                        <a:schemeClr val="tx2"/>
                      </a:solidFill>
                      <a:effectLst/>
                      <a:latin typeface="Avenir Next LT Pro" panose="020B0504020202020204" pitchFamily="34" charset="77"/>
                    </a:rPr>
                    <a:t>Replace: “Avenir Next LT Pro”   &gt;   With: “Rigid Square”</a:t>
                  </a:r>
                </a:p>
                <a:p>
                  <a:pPr marL="800100" lvl="1" indent="-342900" algn="l">
                    <a:spcBef>
                      <a:spcPts val="600"/>
                    </a:spcBef>
                    <a:buFont typeface="Arial" panose="020B0604020202020204" pitchFamily="34" charset="0"/>
                    <a:buChar char="•"/>
                  </a:pPr>
                  <a:r>
                    <a:rPr lang="en-CA" sz="1400" b="0" i="0" u="none" strike="noStrike" dirty="0">
                      <a:solidFill>
                        <a:schemeClr val="tx2"/>
                      </a:solidFill>
                      <a:effectLst/>
                      <a:latin typeface="Avenir Next LT Pro" panose="020B0504020202020204" pitchFamily="34" charset="77"/>
                    </a:rPr>
                    <a:t>Click on “Replace”</a:t>
                  </a:r>
                </a:p>
                <a:p>
                  <a:pPr marL="342900" lvl="0" indent="-342900" algn="l">
                    <a:spcBef>
                      <a:spcPts val="600"/>
                    </a:spcBef>
                    <a:buFont typeface="+mj-lt"/>
                    <a:buAutoNum type="arabicPeriod"/>
                  </a:pPr>
                  <a:r>
                    <a:rPr lang="en-CA" sz="1400" b="0" i="0" u="none" strike="noStrike" dirty="0">
                      <a:solidFill>
                        <a:schemeClr val="tx2"/>
                      </a:solidFill>
                      <a:effectLst/>
                      <a:latin typeface="Avenir Next LT Pro" panose="020B0504020202020204" pitchFamily="34" charset="77"/>
                    </a:rPr>
                    <a:t>Double check the slides to see that all instances of the font were replaced with the newly downloaded fonts.</a:t>
                  </a:r>
                </a:p>
              </p:txBody>
            </p:sp>
          </p:grpSp>
        </p:grpSp>
        <p:cxnSp>
          <p:nvCxnSpPr>
            <p:cNvPr id="7" name="Straight Connector 6">
              <a:extLst>
                <a:ext uri="{FF2B5EF4-FFF2-40B4-BE49-F238E27FC236}">
                  <a16:creationId xmlns:a16="http://schemas.microsoft.com/office/drawing/2014/main" id="{9F43D30C-DBEB-CEEA-87B4-E8445CA1BBF7}"/>
                </a:ext>
              </a:extLst>
            </p:cNvPr>
            <p:cNvCxnSpPr>
              <a:cxnSpLocks/>
            </p:cNvCxnSpPr>
            <p:nvPr userDrawn="1"/>
          </p:nvCxnSpPr>
          <p:spPr>
            <a:xfrm>
              <a:off x="858530" y="2656115"/>
              <a:ext cx="10474941" cy="0"/>
            </a:xfrm>
            <a:prstGeom prst="line">
              <a:avLst/>
            </a:prstGeom>
            <a:ln w="127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50718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lues, mission, values">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8F9516-D9F2-84C7-84F5-C013BD7485C2}"/>
              </a:ext>
            </a:extLst>
          </p:cNvPr>
          <p:cNvSpPr txBox="1"/>
          <p:nvPr userDrawn="1"/>
        </p:nvSpPr>
        <p:spPr>
          <a:xfrm>
            <a:off x="5070988" y="1900193"/>
            <a:ext cx="1937427" cy="461665"/>
          </a:xfrm>
          <a:prstGeom prst="rect">
            <a:avLst/>
          </a:prstGeom>
          <a:noFill/>
        </p:spPr>
        <p:txBody>
          <a:bodyPr wrap="square" rtlCol="0">
            <a:spAutoFit/>
          </a:bodyPr>
          <a:lstStyle/>
          <a:p>
            <a:r>
              <a:rPr lang="en-US" sz="2400" dirty="0">
                <a:solidFill>
                  <a:schemeClr val="tx2"/>
                </a:solidFill>
                <a:latin typeface="Terry" panose="020B0600000000000000" pitchFamily="34" charset="0"/>
              </a:rPr>
              <a:t>OUR VISION</a:t>
            </a:r>
          </a:p>
        </p:txBody>
      </p:sp>
      <p:sp>
        <p:nvSpPr>
          <p:cNvPr id="9" name="TextBox 8">
            <a:extLst>
              <a:ext uri="{FF2B5EF4-FFF2-40B4-BE49-F238E27FC236}">
                <a16:creationId xmlns:a16="http://schemas.microsoft.com/office/drawing/2014/main" id="{F94FBF2F-898A-7734-6845-8B452C5DAB0F}"/>
              </a:ext>
            </a:extLst>
          </p:cNvPr>
          <p:cNvSpPr txBox="1"/>
          <p:nvPr userDrawn="1"/>
        </p:nvSpPr>
        <p:spPr>
          <a:xfrm>
            <a:off x="6863956" y="2012110"/>
            <a:ext cx="4769856"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dirty="0">
                <a:solidFill>
                  <a:srgbClr val="070000"/>
                </a:solidFill>
                <a:effectLst/>
                <a:latin typeface="Rigid Square" panose="020B0501020203040204" pitchFamily="34" charset="0"/>
              </a:rPr>
              <a:t>Uniting our country to cure cancer.</a:t>
            </a:r>
            <a:endParaRPr lang="en-US" sz="1200" b="0" i="0" dirty="0">
              <a:solidFill>
                <a:schemeClr val="tx2"/>
              </a:solidFill>
              <a:latin typeface="Rigid Square" panose="020B0501020203040204" pitchFamily="34" charset="0"/>
            </a:endParaRPr>
          </a:p>
        </p:txBody>
      </p:sp>
      <p:sp>
        <p:nvSpPr>
          <p:cNvPr id="13" name="TextBox 12">
            <a:extLst>
              <a:ext uri="{FF2B5EF4-FFF2-40B4-BE49-F238E27FC236}">
                <a16:creationId xmlns:a16="http://schemas.microsoft.com/office/drawing/2014/main" id="{2332D2EC-37C0-5675-E077-5D0D55BD69AD}"/>
              </a:ext>
            </a:extLst>
          </p:cNvPr>
          <p:cNvSpPr txBox="1"/>
          <p:nvPr userDrawn="1"/>
        </p:nvSpPr>
        <p:spPr>
          <a:xfrm>
            <a:off x="5070987" y="2728187"/>
            <a:ext cx="2105146" cy="461665"/>
          </a:xfrm>
          <a:prstGeom prst="rect">
            <a:avLst/>
          </a:prstGeom>
          <a:noFill/>
        </p:spPr>
        <p:txBody>
          <a:bodyPr wrap="square" rtlCol="0">
            <a:spAutoFit/>
          </a:bodyPr>
          <a:lstStyle/>
          <a:p>
            <a:r>
              <a:rPr lang="en-US" sz="2400" dirty="0">
                <a:solidFill>
                  <a:schemeClr val="tx2"/>
                </a:solidFill>
                <a:latin typeface="Terry" panose="020B0600000000000000" pitchFamily="34" charset="0"/>
              </a:rPr>
              <a:t>OUR MISSION</a:t>
            </a:r>
          </a:p>
        </p:txBody>
      </p:sp>
      <p:sp>
        <p:nvSpPr>
          <p:cNvPr id="15" name="TextBox 14">
            <a:extLst>
              <a:ext uri="{FF2B5EF4-FFF2-40B4-BE49-F238E27FC236}">
                <a16:creationId xmlns:a16="http://schemas.microsoft.com/office/drawing/2014/main" id="{9114D012-F0B2-ACBE-2201-7F5EA44155FE}"/>
              </a:ext>
            </a:extLst>
          </p:cNvPr>
          <p:cNvSpPr txBox="1"/>
          <p:nvPr userDrawn="1"/>
        </p:nvSpPr>
        <p:spPr>
          <a:xfrm>
            <a:off x="6863956" y="2796562"/>
            <a:ext cx="4571552" cy="120032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dirty="0">
                <a:solidFill>
                  <a:srgbClr val="070000"/>
                </a:solidFill>
                <a:effectLst/>
                <a:latin typeface="Rigid Square" panose="020B0501020203040204" pitchFamily="34" charset="0"/>
              </a:rPr>
              <a:t>Inspired by Terry Fox’s determination, to work together harnessing the talent, passion and energy of Canada’s best researchers and clinicians to innovate and implement the world’s most advanced and effective precision medicine for cancer network - treating Canadians across the nation with a Canadian science and technology solution.</a:t>
            </a:r>
            <a:endParaRPr lang="en-US" sz="1200" b="0" i="0" dirty="0">
              <a:solidFill>
                <a:schemeClr val="tx2"/>
              </a:solidFill>
              <a:latin typeface="Rigid Square" panose="020B0501020203040204" pitchFamily="34" charset="0"/>
            </a:endParaRPr>
          </a:p>
        </p:txBody>
      </p:sp>
      <p:sp>
        <p:nvSpPr>
          <p:cNvPr id="16" name="TextBox 15">
            <a:extLst>
              <a:ext uri="{FF2B5EF4-FFF2-40B4-BE49-F238E27FC236}">
                <a16:creationId xmlns:a16="http://schemas.microsoft.com/office/drawing/2014/main" id="{75B12E5F-5BE7-082E-7E12-0E9B353E68D7}"/>
              </a:ext>
            </a:extLst>
          </p:cNvPr>
          <p:cNvSpPr txBox="1"/>
          <p:nvPr userDrawn="1"/>
        </p:nvSpPr>
        <p:spPr>
          <a:xfrm>
            <a:off x="5063849" y="4413253"/>
            <a:ext cx="2105146" cy="461665"/>
          </a:xfrm>
          <a:prstGeom prst="rect">
            <a:avLst/>
          </a:prstGeom>
          <a:noFill/>
        </p:spPr>
        <p:txBody>
          <a:bodyPr wrap="square" rtlCol="0">
            <a:spAutoFit/>
          </a:bodyPr>
          <a:lstStyle/>
          <a:p>
            <a:r>
              <a:rPr lang="en-US" sz="2400" dirty="0">
                <a:solidFill>
                  <a:schemeClr val="tx2"/>
                </a:solidFill>
                <a:latin typeface="Terry" panose="020B0600000000000000" pitchFamily="34" charset="0"/>
              </a:rPr>
              <a:t>OUR VALUES</a:t>
            </a:r>
          </a:p>
        </p:txBody>
      </p:sp>
      <p:sp>
        <p:nvSpPr>
          <p:cNvPr id="17" name="TextBox 16">
            <a:extLst>
              <a:ext uri="{FF2B5EF4-FFF2-40B4-BE49-F238E27FC236}">
                <a16:creationId xmlns:a16="http://schemas.microsoft.com/office/drawing/2014/main" id="{03F3167C-C2B3-828A-AFF1-2F82F4AC29B6}"/>
              </a:ext>
            </a:extLst>
          </p:cNvPr>
          <p:cNvSpPr txBox="1"/>
          <p:nvPr userDrawn="1"/>
        </p:nvSpPr>
        <p:spPr>
          <a:xfrm>
            <a:off x="6856818" y="4525170"/>
            <a:ext cx="4776994"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2"/>
                </a:solidFill>
                <a:latin typeface="Rigid Square" panose="020B0501020203040204" pitchFamily="34" charset="0"/>
              </a:rPr>
              <a:t>Integrity, excellence, inclusivity, perseverance and creativity.</a:t>
            </a:r>
          </a:p>
        </p:txBody>
      </p:sp>
      <p:sp>
        <p:nvSpPr>
          <p:cNvPr id="8" name="Slide Number Placeholder 7">
            <a:extLst>
              <a:ext uri="{FF2B5EF4-FFF2-40B4-BE49-F238E27FC236}">
                <a16:creationId xmlns:a16="http://schemas.microsoft.com/office/drawing/2014/main" id="{2364BBB4-371E-9DEC-0C3A-7F12A0583BDA}"/>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sp>
        <p:nvSpPr>
          <p:cNvPr id="10" name="Date Placeholder 9">
            <a:extLst>
              <a:ext uri="{FF2B5EF4-FFF2-40B4-BE49-F238E27FC236}">
                <a16:creationId xmlns:a16="http://schemas.microsoft.com/office/drawing/2014/main" id="{6008CA02-51A1-813D-0132-304BCDD1ECF4}"/>
              </a:ext>
            </a:extLst>
          </p:cNvPr>
          <p:cNvSpPr>
            <a:spLocks noGrp="1"/>
          </p:cNvSpPr>
          <p:nvPr>
            <p:ph type="dt" sz="half" idx="12"/>
          </p:nvPr>
        </p:nvSpPr>
        <p:spPr/>
        <p:txBody>
          <a:bodyPr/>
          <a:lstStyle/>
          <a:p>
            <a:r>
              <a:rPr lang="en-CA"/>
              <a:t>MARATHON OF HOPE CANCER CENTRES NETWORK</a:t>
            </a:r>
            <a:endParaRPr lang="en-US" dirty="0"/>
          </a:p>
        </p:txBody>
      </p:sp>
      <p:pic>
        <p:nvPicPr>
          <p:cNvPr id="19" name="Picture 18" descr="A person running on a red maple leaf&#10;&#10;Description automatically generated">
            <a:extLst>
              <a:ext uri="{FF2B5EF4-FFF2-40B4-BE49-F238E27FC236}">
                <a16:creationId xmlns:a16="http://schemas.microsoft.com/office/drawing/2014/main" id="{D6CB0395-8EC1-97BB-A6DC-EEE237EF3C28}"/>
              </a:ext>
            </a:extLst>
          </p:cNvPr>
          <p:cNvPicPr>
            <a:picLocks noChangeAspect="1"/>
          </p:cNvPicPr>
          <p:nvPr userDrawn="1"/>
        </p:nvPicPr>
        <p:blipFill>
          <a:blip r:embed="rId2"/>
          <a:stretch>
            <a:fillRect/>
          </a:stretch>
        </p:blipFill>
        <p:spPr>
          <a:xfrm>
            <a:off x="59292" y="863909"/>
            <a:ext cx="5011695" cy="5011695"/>
          </a:xfrm>
          <a:prstGeom prst="rect">
            <a:avLst/>
          </a:prstGeom>
        </p:spPr>
      </p:pic>
    </p:spTree>
    <p:extLst>
      <p:ext uri="{BB962C8B-B14F-4D97-AF65-F5344CB8AC3E}">
        <p14:creationId xmlns:p14="http://schemas.microsoft.com/office/powerpoint/2010/main" val="189397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0C422BCE-979E-C21B-1C1D-324062DA27F4}"/>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B6E84D17-C725-A192-5A78-82BBE0F28122}"/>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EC745478-B385-C315-E966-5EF318E32F0E}"/>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2044355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0C422BCE-979E-C21B-1C1D-324062DA27F4}"/>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B6E84D17-C725-A192-5A78-82BBE0F28122}"/>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1C331BD3-DF89-B5BE-6680-9A2C12B406AE}"/>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727491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0C422BCE-979E-C21B-1C1D-324062DA27F4}"/>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B6E84D17-C725-A192-5A78-82BBE0F28122}"/>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9" name="Picture 8">
            <a:extLst>
              <a:ext uri="{FF2B5EF4-FFF2-40B4-BE49-F238E27FC236}">
                <a16:creationId xmlns:a16="http://schemas.microsoft.com/office/drawing/2014/main" id="{D8B65C71-96DF-38F1-B1DE-6B879961659A}"/>
              </a:ext>
            </a:extLst>
          </p:cNvPr>
          <p:cNvPicPr>
            <a:picLocks noChangeAspect="1"/>
          </p:cNvPicPr>
          <p:nvPr userDrawn="1"/>
        </p:nvPicPr>
        <p:blipFill>
          <a:blip r:embed="rId2"/>
          <a:srcRect/>
          <a:stretch/>
        </p:blipFill>
        <p:spPr>
          <a:xfrm>
            <a:off x="8935355" y="-531485"/>
            <a:ext cx="2789532" cy="2789532"/>
          </a:xfrm>
          <a:prstGeom prst="rect">
            <a:avLst/>
          </a:prstGeom>
        </p:spPr>
      </p:pic>
    </p:spTree>
    <p:extLst>
      <p:ext uri="{BB962C8B-B14F-4D97-AF65-F5344CB8AC3E}">
        <p14:creationId xmlns:p14="http://schemas.microsoft.com/office/powerpoint/2010/main" val="2951528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7E26225C-8FD4-7286-EAAE-E32D323837C1}"/>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546478CC-34B0-59D6-8A31-879C5B4587D9}"/>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A0EDF2AC-70CE-9FDC-75F0-9B2B16374936}"/>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998160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7E26225C-8FD4-7286-EAAE-E32D323837C1}"/>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546478CC-34B0-59D6-8A31-879C5B4587D9}"/>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F6FFF9D2-F2FF-CC80-D290-BC8D5530A1E3}"/>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31192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B3FA81A7-9011-3F19-46E4-D5CA687DB53A}"/>
              </a:ext>
            </a:extLst>
          </p:cNvPr>
          <p:cNvPicPr>
            <a:picLocks noChangeAspect="1"/>
          </p:cNvPicPr>
          <p:nvPr userDrawn="1"/>
        </p:nvPicPr>
        <p:blipFill>
          <a:blip r:embed="rId3"/>
          <a:srcRect/>
          <a:stretch/>
        </p:blipFill>
        <p:spPr>
          <a:xfrm>
            <a:off x="664775" y="4852315"/>
            <a:ext cx="2169460" cy="2169460"/>
          </a:xfrm>
          <a:prstGeom prst="rect">
            <a:avLst/>
          </a:prstGeom>
        </p:spPr>
      </p:pic>
    </p:spTree>
    <p:extLst>
      <p:ext uri="{BB962C8B-B14F-4D97-AF65-F5344CB8AC3E}">
        <p14:creationId xmlns:p14="http://schemas.microsoft.com/office/powerpoint/2010/main" val="3805581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7E26225C-8FD4-7286-EAAE-E32D323837C1}"/>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546478CC-34B0-59D6-8A31-879C5B4587D9}"/>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3910997F-0435-84C7-FD4C-5706669F9428}"/>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310305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Section 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7E26225C-8FD4-7286-EAAE-E32D323837C1}"/>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546478CC-34B0-59D6-8A31-879C5B4587D9}"/>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271140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2258047"/>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t">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725FB008-9D86-FC20-2D94-D29F8397ECCF}"/>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1717605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2258047"/>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t">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A14B8B4F-8882-FAF5-E838-125784E040B0}"/>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752711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2258047"/>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t">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FA9FA580-FEB2-02A9-DAD9-4C432975332C}"/>
              </a:ext>
            </a:extLst>
          </p:cNvPr>
          <p:cNvPicPr>
            <a:picLocks noChangeAspect="1"/>
          </p:cNvPicPr>
          <p:nvPr userDrawn="1"/>
        </p:nvPicPr>
        <p:blipFill>
          <a:blip r:embed="rId2"/>
          <a:srcRect/>
          <a:stretch/>
        </p:blipFill>
        <p:spPr>
          <a:xfrm>
            <a:off x="8935355" y="-531485"/>
            <a:ext cx="2789532" cy="2789532"/>
          </a:xfrm>
          <a:prstGeom prst="rect">
            <a:avLst/>
          </a:prstGeom>
        </p:spPr>
      </p:pic>
    </p:spTree>
    <p:extLst>
      <p:ext uri="{BB962C8B-B14F-4D97-AF65-F5344CB8AC3E}">
        <p14:creationId xmlns:p14="http://schemas.microsoft.com/office/powerpoint/2010/main" val="712309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2258047"/>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t">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995500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0"/>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b">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8" name="Picture 7">
            <a:extLst>
              <a:ext uri="{FF2B5EF4-FFF2-40B4-BE49-F238E27FC236}">
                <a16:creationId xmlns:a16="http://schemas.microsoft.com/office/drawing/2014/main" id="{8FC12A8F-58A6-3D7E-127E-4DEE4E740167}"/>
              </a:ext>
            </a:extLst>
          </p:cNvPr>
          <p:cNvPicPr>
            <a:picLocks noChangeAspect="1"/>
          </p:cNvPicPr>
          <p:nvPr userDrawn="1"/>
        </p:nvPicPr>
        <p:blipFill>
          <a:blip r:embed="rId2"/>
          <a:srcRect/>
          <a:stretch/>
        </p:blipFill>
        <p:spPr>
          <a:xfrm>
            <a:off x="10608548" y="5103950"/>
            <a:ext cx="955655" cy="955655"/>
          </a:xfrm>
          <a:prstGeom prst="rect">
            <a:avLst/>
          </a:prstGeom>
        </p:spPr>
      </p:pic>
    </p:spTree>
    <p:extLst>
      <p:ext uri="{BB962C8B-B14F-4D97-AF65-F5344CB8AC3E}">
        <p14:creationId xmlns:p14="http://schemas.microsoft.com/office/powerpoint/2010/main" val="190641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0"/>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b">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8" name="Picture 7">
            <a:extLst>
              <a:ext uri="{FF2B5EF4-FFF2-40B4-BE49-F238E27FC236}">
                <a16:creationId xmlns:a16="http://schemas.microsoft.com/office/drawing/2014/main" id="{3E76D1BF-C6F2-6C42-D4D0-F66CC60D9B23}"/>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3395976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0"/>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b">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0A61598E-0FD9-068A-78CA-2478F37B2FC2}"/>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1607499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Section Title">
    <p:bg>
      <p:bgPr>
        <a:solidFill>
          <a:schemeClr val="bg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4549254" y="0"/>
            <a:ext cx="7642746" cy="4599953"/>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5281684" cy="5540992"/>
          </a:xfrm>
          <a:prstGeom prst="rect">
            <a:avLst/>
          </a:prstGeom>
        </p:spPr>
        <p:txBody>
          <a:bodyPr anchor="b">
            <a:noAutofit/>
          </a:bodyPr>
          <a:lstStyle>
            <a:lvl1pPr algn="l">
              <a:defRPr sz="8800">
                <a:solidFill>
                  <a:schemeClr val="tx2"/>
                </a:solidFill>
              </a:defRPr>
            </a:lvl1pPr>
          </a:lstStyle>
          <a:p>
            <a:r>
              <a:rPr lang="en-US" dirty="0"/>
              <a:t>Section title</a:t>
            </a:r>
          </a:p>
        </p:txBody>
      </p:sp>
      <p:sp>
        <p:nvSpPr>
          <p:cNvPr id="3" name="Date Placeholder 2">
            <a:extLst>
              <a:ext uri="{FF2B5EF4-FFF2-40B4-BE49-F238E27FC236}">
                <a16:creationId xmlns:a16="http://schemas.microsoft.com/office/drawing/2014/main" id="{5D8F8E04-91AC-7E1D-56DA-FB0382B22D72}"/>
              </a:ext>
            </a:extLst>
          </p:cNvPr>
          <p:cNvSpPr>
            <a:spLocks noGrp="1"/>
          </p:cNvSpPr>
          <p:nvPr>
            <p:ph type="dt" sz="half" idx="10"/>
          </p:nvPr>
        </p:nvSpPr>
        <p:spPr/>
        <p:txBody>
          <a:bodyPr/>
          <a:lstStyle>
            <a:lvl1pPr>
              <a:defRPr>
                <a:solidFill>
                  <a:schemeClr val="tx2"/>
                </a:solidFill>
              </a:defRPr>
            </a:lvl1p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2F23554-B417-69D5-6530-E06E5CBFCF5D}"/>
              </a:ext>
            </a:extLst>
          </p:cNvPr>
          <p:cNvSpPr>
            <a:spLocks noGrp="1"/>
          </p:cNvSpPr>
          <p:nvPr>
            <p:ph type="sldNum" sz="quarter" idx="11"/>
          </p:nvPr>
        </p:nvSpPr>
        <p:spPr/>
        <p:txBody>
          <a:bodyPr/>
          <a:lstStyle>
            <a:lvl1pPr>
              <a:defRPr>
                <a:solidFill>
                  <a:schemeClr val="tx2"/>
                </a:solidFill>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243166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spTree>
    <p:extLst>
      <p:ext uri="{BB962C8B-B14F-4D97-AF65-F5344CB8AC3E}">
        <p14:creationId xmlns:p14="http://schemas.microsoft.com/office/powerpoint/2010/main" val="3024944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19A22CC1-E4B7-85C6-911D-0B5A5B32270C}"/>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34AE94B-D7FE-EF87-C615-EA2699B9475A}"/>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C75CFAE8-420F-54EE-FCEF-D287C70463D0}"/>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1950899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19A22CC1-E4B7-85C6-911D-0B5A5B32270C}"/>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34AE94B-D7FE-EF87-C615-EA2699B9475A}"/>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C90A8E5C-DBF6-F941-9F26-EDE18B7EB3C1}"/>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2616623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19A22CC1-E4B7-85C6-911D-0B5A5B32270C}"/>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34AE94B-D7FE-EF87-C615-EA2699B9475A}"/>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9DEF0A4F-3051-E5A7-8933-3659D7F1C874}"/>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2240595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19A22CC1-E4B7-85C6-911D-0B5A5B32270C}"/>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34AE94B-D7FE-EF87-C615-EA2699B9475A}"/>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2265978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lvl1pPr>
              <a:defRPr>
                <a:solidFill>
                  <a:schemeClr val="tx2"/>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A04AE6AC-0E6B-3AF8-5AFB-3A65340447B7}"/>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6C671DB-351C-147A-EB3E-A907EA9242F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DF259AAA-50D6-DAA1-6EBA-30179C32589B}"/>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3025946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lvl1pPr>
              <a:defRPr>
                <a:solidFill>
                  <a:schemeClr val="tx2"/>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A04AE6AC-0E6B-3AF8-5AFB-3A65340447B7}"/>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6C671DB-351C-147A-EB3E-A907EA9242F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75AF46ED-D893-9560-8440-0C7D8EF7488A}"/>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1726671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lvl1pPr>
              <a:defRPr>
                <a:solidFill>
                  <a:schemeClr val="tx2"/>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A04AE6AC-0E6B-3AF8-5AFB-3A65340447B7}"/>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6C671DB-351C-147A-EB3E-A907EA9242F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D40EF4F9-4D31-D56F-C866-74C0BE5B3871}"/>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851415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1BC1D0C2-C8D0-61F1-495D-09F7EA2AF79E}"/>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3F20CCEE-D112-5D39-57D1-97F923766BA4}"/>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3DD17BB1-0878-7486-79EC-1A2438F71F99}"/>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599493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1BC1D0C2-C8D0-61F1-495D-09F7EA2AF79E}"/>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3F20CCEE-D112-5D39-57D1-97F923766BA4}"/>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58C1AD87-5E7A-F152-D76A-D2565CBA8D5A}"/>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1987274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1BC1D0C2-C8D0-61F1-495D-09F7EA2AF79E}"/>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3F20CCEE-D112-5D39-57D1-97F923766BA4}"/>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66FAD0BD-D11D-1941-39D5-276C87487833}"/>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378109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739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1BC1D0C2-C8D0-61F1-495D-09F7EA2AF79E}"/>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3F20CCEE-D112-5D39-57D1-97F923766BA4}"/>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8734070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285813C-E5D2-A0CD-9937-258649D90DF2}"/>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F57AB086-2109-2E89-9AAD-CCEDA1DD27AF}"/>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0D17EC90-78DE-84BB-1B77-CF7C4C4C6840}"/>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518136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285813C-E5D2-A0CD-9937-258649D90DF2}"/>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F57AB086-2109-2E89-9AAD-CCEDA1DD27AF}"/>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9EE147BD-3A8A-C9E5-B09B-EE5D97F1F6C3}"/>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911633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1"/>
            <a:ext cx="10918209"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285813C-E5D2-A0CD-9937-258649D90DF2}"/>
              </a:ext>
            </a:extLst>
          </p:cNvPr>
          <p:cNvSpPr>
            <a:spLocks noGrp="1"/>
          </p:cNvSpPr>
          <p:nvPr>
            <p:ph type="dt" sz="half" idx="10"/>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F57AB086-2109-2E89-9AAD-CCEDA1DD27AF}"/>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373CA563-654E-B53A-EA68-106B40F1EDED}"/>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2545767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1BFB925-195D-4B7A-0777-346B0A40247C}"/>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F81D9645-785C-BDAA-C109-2B7113756448}"/>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02D7D9A3-77B1-74F4-DCB4-5369E83621DA}"/>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7850225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1BFB925-195D-4B7A-0777-346B0A40247C}"/>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F81D9645-785C-BDAA-C109-2B7113756448}"/>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01C16FE2-5A28-94D3-6F5C-51F85643AC63}"/>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1593653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1BFB925-195D-4B7A-0777-346B0A40247C}"/>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F81D9645-785C-BDAA-C109-2B7113756448}"/>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9B88B99A-C888-A97F-EE42-4B7A241F5985}"/>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1892503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1BFB925-195D-4B7A-0777-346B0A40247C}"/>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F81D9645-785C-BDAA-C109-2B7113756448}"/>
              </a:ext>
            </a:extLst>
          </p:cNvPr>
          <p:cNvSpPr>
            <a:spLocks noGrp="1"/>
          </p:cNvSpPr>
          <p:nvPr>
            <p:ph type="sldNum" sz="quarter" idx="17"/>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217375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1"/>
            <a:ext cx="5328295"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532829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4F31BB0-ED4E-9E44-0711-A0C639D0CE70}"/>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EFE7D00F-4F85-CAAD-C975-B9FC9C6F2C02}"/>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E48D5B26-7D15-E243-7904-8F1136E8B8AA}"/>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925580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1"/>
            <a:ext cx="5328295"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532829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4F31BB0-ED4E-9E44-0711-A0C639D0CE70}"/>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EFE7D00F-4F85-CAAD-C975-B9FC9C6F2C02}"/>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92990AA7-71CD-811F-F34E-4DF1E7A6AD17}"/>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417664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pic>
        <p:nvPicPr>
          <p:cNvPr id="4" name="Picture 3">
            <a:extLst>
              <a:ext uri="{FF2B5EF4-FFF2-40B4-BE49-F238E27FC236}">
                <a16:creationId xmlns:a16="http://schemas.microsoft.com/office/drawing/2014/main" id="{6CA8FA63-69EA-6DD7-54BE-F19A1D9E8542}"/>
              </a:ext>
            </a:extLst>
          </p:cNvPr>
          <p:cNvPicPr>
            <a:picLocks noChangeAspect="1"/>
          </p:cNvPicPr>
          <p:nvPr userDrawn="1"/>
        </p:nvPicPr>
        <p:blipFill>
          <a:blip r:embed="rId4"/>
          <a:srcRect/>
          <a:stretch/>
        </p:blipFill>
        <p:spPr>
          <a:xfrm>
            <a:off x="3694180" y="5856769"/>
            <a:ext cx="1680816" cy="445249"/>
          </a:xfrm>
          <a:prstGeom prst="rect">
            <a:avLst/>
          </a:prstGeom>
        </p:spPr>
      </p:pic>
    </p:spTree>
    <p:extLst>
      <p:ext uri="{BB962C8B-B14F-4D97-AF65-F5344CB8AC3E}">
        <p14:creationId xmlns:p14="http://schemas.microsoft.com/office/powerpoint/2010/main" val="23499983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1"/>
            <a:ext cx="5328295"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532829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4F31BB0-ED4E-9E44-0711-A0C639D0CE70}"/>
              </a:ext>
            </a:extLst>
          </p:cNvPr>
          <p:cNvSpPr>
            <a:spLocks noGrp="1"/>
          </p:cNvSpPr>
          <p:nvPr>
            <p:ph type="dt" sz="half" idx="16"/>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EFE7D00F-4F85-CAAD-C975-B9FC9C6F2C02}"/>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DCB89625-F4FD-2511-80C9-73EE0C5CBCC9}"/>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1370671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71F2612-6ACD-1B33-A24D-11144AFBC664}"/>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AE35B53-DF57-EB9E-D33E-0AC88917563E}"/>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986D09BE-409B-61C9-8E0F-CAFB3305F55E}"/>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523837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71F2612-6ACD-1B33-A24D-11144AFBC664}"/>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AE35B53-DF57-EB9E-D33E-0AC88917563E}"/>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C32759ED-F5D1-1DA4-89B4-DC679C36C22C}"/>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1900472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71F2612-6ACD-1B33-A24D-11144AFBC664}"/>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AE35B53-DF57-EB9E-D33E-0AC88917563E}"/>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8" name="Picture 7">
            <a:extLst>
              <a:ext uri="{FF2B5EF4-FFF2-40B4-BE49-F238E27FC236}">
                <a16:creationId xmlns:a16="http://schemas.microsoft.com/office/drawing/2014/main" id="{CD355D63-7723-0643-3110-87FC0320FC07}"/>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3206190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71F2612-6ACD-1B33-A24D-11144AFBC664}"/>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9AE35B53-DF57-EB9E-D33E-0AC88917563E}"/>
              </a:ext>
            </a:extLst>
          </p:cNvPr>
          <p:cNvSpPr>
            <a:spLocks noGrp="1"/>
          </p:cNvSpPr>
          <p:nvPr>
            <p:ph type="sldNum" sz="quarter" idx="17"/>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454529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709683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DD8B861-203E-D07A-785B-0EE38DF03FE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27A47DA-CA1F-9C0D-47E1-CBF8E5B81B24}"/>
              </a:ext>
            </a:extLst>
          </p:cNvPr>
          <p:cNvSpPr>
            <a:spLocks noGrp="1"/>
          </p:cNvSpPr>
          <p:nvPr>
            <p:ph type="sldNum" sz="quarter" idx="17"/>
          </p:nvPr>
        </p:nvSpPr>
        <p:spPr/>
        <p:txBody>
          <a:bodyPr/>
          <a:lstStyle/>
          <a:p>
            <a:fld id="{DD0A6A02-BE64-854E-9A43-D712DAC87230}" type="slidenum">
              <a:rPr lang="en-US" smtClean="0"/>
              <a:pPr/>
              <a:t>‹#›</a:t>
            </a:fld>
            <a:endParaRPr lang="en-US" dirty="0"/>
          </a:p>
        </p:txBody>
      </p:sp>
      <p:sp>
        <p:nvSpPr>
          <p:cNvPr id="6" name="Content Placeholder 2">
            <a:extLst>
              <a:ext uri="{FF2B5EF4-FFF2-40B4-BE49-F238E27FC236}">
                <a16:creationId xmlns:a16="http://schemas.microsoft.com/office/drawing/2014/main" id="{A42983F3-6AB4-650A-EC30-6C25BDD688B9}"/>
              </a:ext>
            </a:extLst>
          </p:cNvPr>
          <p:cNvSpPr>
            <a:spLocks noGrp="1"/>
          </p:cNvSpPr>
          <p:nvPr>
            <p:ph idx="18"/>
          </p:nvPr>
        </p:nvSpPr>
        <p:spPr>
          <a:xfrm>
            <a:off x="7902054" y="1569970"/>
            <a:ext cx="3662149" cy="4034765"/>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8E6635-2B72-8737-BAC2-A0AAED08240D}"/>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1346499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709683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DD8B861-203E-D07A-785B-0EE38DF03FE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27A47DA-CA1F-9C0D-47E1-CBF8E5B81B24}"/>
              </a:ext>
            </a:extLst>
          </p:cNvPr>
          <p:cNvSpPr>
            <a:spLocks noGrp="1"/>
          </p:cNvSpPr>
          <p:nvPr>
            <p:ph type="sldNum" sz="quarter" idx="17"/>
          </p:nvPr>
        </p:nvSpPr>
        <p:spPr/>
        <p:txBody>
          <a:bodyPr/>
          <a:lstStyle/>
          <a:p>
            <a:fld id="{DD0A6A02-BE64-854E-9A43-D712DAC87230}" type="slidenum">
              <a:rPr lang="en-US" smtClean="0"/>
              <a:pPr/>
              <a:t>‹#›</a:t>
            </a:fld>
            <a:endParaRPr lang="en-US" dirty="0"/>
          </a:p>
        </p:txBody>
      </p:sp>
      <p:sp>
        <p:nvSpPr>
          <p:cNvPr id="6" name="Content Placeholder 2">
            <a:extLst>
              <a:ext uri="{FF2B5EF4-FFF2-40B4-BE49-F238E27FC236}">
                <a16:creationId xmlns:a16="http://schemas.microsoft.com/office/drawing/2014/main" id="{A42983F3-6AB4-650A-EC30-6C25BDD688B9}"/>
              </a:ext>
            </a:extLst>
          </p:cNvPr>
          <p:cNvSpPr>
            <a:spLocks noGrp="1"/>
          </p:cNvSpPr>
          <p:nvPr>
            <p:ph idx="18"/>
          </p:nvPr>
        </p:nvSpPr>
        <p:spPr>
          <a:xfrm>
            <a:off x="7902054" y="1569970"/>
            <a:ext cx="3662149" cy="4034765"/>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5F256A5-EC6B-F4D0-B6F0-536C4F6FE284}"/>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38795439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1"/>
            <a:ext cx="7096836" cy="4034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DD8B861-203E-D07A-785B-0EE38DF03FE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D27A47DA-CA1F-9C0D-47E1-CBF8E5B81B24}"/>
              </a:ext>
            </a:extLst>
          </p:cNvPr>
          <p:cNvSpPr>
            <a:spLocks noGrp="1"/>
          </p:cNvSpPr>
          <p:nvPr>
            <p:ph type="sldNum" sz="quarter" idx="17"/>
          </p:nvPr>
        </p:nvSpPr>
        <p:spPr/>
        <p:txBody>
          <a:bodyPr/>
          <a:lstStyle/>
          <a:p>
            <a:fld id="{DD0A6A02-BE64-854E-9A43-D712DAC87230}" type="slidenum">
              <a:rPr lang="en-US" smtClean="0"/>
              <a:pPr/>
              <a:t>‹#›</a:t>
            </a:fld>
            <a:endParaRPr lang="en-US" dirty="0"/>
          </a:p>
        </p:txBody>
      </p:sp>
      <p:sp>
        <p:nvSpPr>
          <p:cNvPr id="6" name="Content Placeholder 2">
            <a:extLst>
              <a:ext uri="{FF2B5EF4-FFF2-40B4-BE49-F238E27FC236}">
                <a16:creationId xmlns:a16="http://schemas.microsoft.com/office/drawing/2014/main" id="{A42983F3-6AB4-650A-EC30-6C25BDD688B9}"/>
              </a:ext>
            </a:extLst>
          </p:cNvPr>
          <p:cNvSpPr>
            <a:spLocks noGrp="1"/>
          </p:cNvSpPr>
          <p:nvPr>
            <p:ph idx="18"/>
          </p:nvPr>
        </p:nvSpPr>
        <p:spPr>
          <a:xfrm>
            <a:off x="7902054" y="1569970"/>
            <a:ext cx="3662149" cy="4034765"/>
          </a:xfrm>
          <a:prstGeom prst="rect">
            <a:avLst/>
          </a:prstGeom>
          <a:solidFill>
            <a:schemeClr val="bg2"/>
          </a:solidFill>
        </p:spPr>
        <p:txBody>
          <a:bodyPr lIns="360000" tIns="360000" rIns="360000" bIns="360000">
            <a:normAutofit/>
          </a:bodyPr>
          <a:lstStyle>
            <a:lvl1pPr>
              <a:buClr>
                <a:schemeClr val="accent1"/>
              </a:buClr>
              <a:defRPr sz="1800" b="1">
                <a:solidFill>
                  <a:schemeClr val="tx2"/>
                </a:solidFill>
              </a:defRPr>
            </a:lvl1pPr>
            <a:lvl2pPr>
              <a:buClr>
                <a:schemeClr val="accent1"/>
              </a:buClr>
              <a:defRPr sz="1800" b="1">
                <a:solidFill>
                  <a:schemeClr val="tx2"/>
                </a:solidFill>
              </a:defRPr>
            </a:lvl2pPr>
            <a:lvl3pPr>
              <a:buClr>
                <a:schemeClr val="accent1"/>
              </a:buClr>
              <a:defRPr sz="1600" b="1">
                <a:solidFill>
                  <a:schemeClr val="tx2"/>
                </a:solidFill>
              </a:defRPr>
            </a:lvl3pPr>
            <a:lvl4pPr>
              <a:buClr>
                <a:schemeClr val="accent1"/>
              </a:buClr>
              <a:defRPr sz="1200" b="1">
                <a:solidFill>
                  <a:schemeClr val="tx2"/>
                </a:solidFill>
              </a:defRPr>
            </a:lvl4pPr>
            <a:lvl5pPr>
              <a:buClr>
                <a:schemeClr val="accent1"/>
              </a:buClr>
              <a:defRPr sz="11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B640B24F-CB79-9D53-F4B4-E091537524E0}"/>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66441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2F04EDE-8159-3727-23B5-319FB32AC08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67A59ED1-F92A-B99E-5556-E2A69D1B64C6}"/>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53EA336F-CFED-FA83-0A93-69220A5E650B}"/>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9233199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2F04EDE-8159-3727-23B5-319FB32AC08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67A59ED1-F92A-B99E-5556-E2A69D1B64C6}"/>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12F86403-51B2-58B5-A64A-45B978CB954F}"/>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384769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0937E6E1-7041-9765-2950-F6FC8FB2F282}"/>
              </a:ext>
            </a:extLst>
          </p:cNvPr>
          <p:cNvPicPr>
            <a:picLocks noChangeAspect="1"/>
          </p:cNvPicPr>
          <p:nvPr userDrawn="1"/>
        </p:nvPicPr>
        <p:blipFill>
          <a:blip r:embed="rId3"/>
          <a:srcRect/>
          <a:stretch/>
        </p:blipFill>
        <p:spPr>
          <a:xfrm>
            <a:off x="663348" y="5055951"/>
            <a:ext cx="1980972" cy="1980972"/>
          </a:xfrm>
          <a:prstGeom prst="rect">
            <a:avLst/>
          </a:prstGeom>
        </p:spPr>
      </p:pic>
      <p:pic>
        <p:nvPicPr>
          <p:cNvPr id="6" name="Picture 5">
            <a:extLst>
              <a:ext uri="{FF2B5EF4-FFF2-40B4-BE49-F238E27FC236}">
                <a16:creationId xmlns:a16="http://schemas.microsoft.com/office/drawing/2014/main" id="{E029D7DF-C514-6D3A-2564-2472FD4D3915}"/>
              </a:ext>
            </a:extLst>
          </p:cNvPr>
          <p:cNvPicPr>
            <a:picLocks noChangeAspect="1"/>
          </p:cNvPicPr>
          <p:nvPr userDrawn="1"/>
        </p:nvPicPr>
        <p:blipFill>
          <a:blip r:embed="rId4"/>
          <a:srcRect/>
          <a:stretch/>
        </p:blipFill>
        <p:spPr>
          <a:xfrm>
            <a:off x="2733220" y="4711055"/>
            <a:ext cx="2789532" cy="2789532"/>
          </a:xfrm>
          <a:prstGeom prst="rect">
            <a:avLst/>
          </a:prstGeom>
        </p:spPr>
      </p:pic>
      <p:sp>
        <p:nvSpPr>
          <p:cNvPr id="7" name="Rectangle 6">
            <a:extLst>
              <a:ext uri="{FF2B5EF4-FFF2-40B4-BE49-F238E27FC236}">
                <a16:creationId xmlns:a16="http://schemas.microsoft.com/office/drawing/2014/main" id="{F3D02629-4833-CAFC-A587-C2A8ED836167}"/>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188140-AE26-7CEA-294F-0FE116AD34E9}"/>
              </a:ext>
            </a:extLst>
          </p:cNvPr>
          <p:cNvPicPr>
            <a:picLocks noChangeAspect="1"/>
          </p:cNvPicPr>
          <p:nvPr userDrawn="1"/>
        </p:nvPicPr>
        <p:blipFill>
          <a:blip r:embed="rId5"/>
          <a:srcRect/>
          <a:stretch/>
        </p:blipFill>
        <p:spPr>
          <a:xfrm>
            <a:off x="5827552" y="5856769"/>
            <a:ext cx="1680816" cy="445249"/>
          </a:xfrm>
          <a:prstGeom prst="rect">
            <a:avLst/>
          </a:prstGeom>
        </p:spPr>
      </p:pic>
    </p:spTree>
    <p:extLst>
      <p:ext uri="{BB962C8B-B14F-4D97-AF65-F5344CB8AC3E}">
        <p14:creationId xmlns:p14="http://schemas.microsoft.com/office/powerpoint/2010/main" val="26487304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2F04EDE-8159-3727-23B5-319FB32AC08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67A59ED1-F92A-B99E-5556-E2A69D1B64C6}"/>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51E1D139-A477-6C02-0379-E420A2849695}"/>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10290440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10918208" cy="996315"/>
          </a:xfrm>
          <a:prstGeom prst="rect">
            <a:avLst/>
          </a:prstGeom>
        </p:spPr>
        <p:txBody>
          <a:bodyPr vert="horz" lIns="91440" tIns="45720" rIns="91440" bIns="45720" rtlCol="0" anchor="ctr">
            <a:normAutofit/>
          </a:bodyPr>
          <a:lstStyle/>
          <a:p>
            <a:r>
              <a:rPr lang="en-US" dirty="0"/>
              <a:t>Click to edit Master title style</a:t>
            </a:r>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82F04EDE-8159-3727-23B5-319FB32AC081}"/>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67A59ED1-F92A-B99E-5556-E2A69D1B64C6}"/>
              </a:ext>
            </a:extLst>
          </p:cNvPr>
          <p:cNvSpPr>
            <a:spLocks noGrp="1"/>
          </p:cNvSpPr>
          <p:nvPr>
            <p:ph type="sldNum" sz="quarter" idx="17"/>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24526731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3"/>
            <a:ext cx="5373807" cy="35703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3"/>
            <a:ext cx="5373807" cy="35703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EDE104EC-4D3A-D749-A8BE-39540F5425E2}"/>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0B82E937-70B5-A0A6-E321-9D2526E92E3B}"/>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778B18D7-31C5-9A8D-7C89-D3343E75F462}"/>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357279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3"/>
            <a:ext cx="5373807" cy="35703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3"/>
            <a:ext cx="5373807" cy="35703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EDE104EC-4D3A-D749-A8BE-39540F5425E2}"/>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0B82E937-70B5-A0A6-E321-9D2526E92E3B}"/>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67E0C39A-9BBA-5986-5652-3970804B152A}"/>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106824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3"/>
            <a:ext cx="5373807" cy="35703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3"/>
            <a:ext cx="5373807" cy="35703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EDE104EC-4D3A-D749-A8BE-39540F5425E2}"/>
              </a:ext>
            </a:extLst>
          </p:cNvPr>
          <p:cNvSpPr>
            <a:spLocks noGrp="1"/>
          </p:cNvSpPr>
          <p:nvPr>
            <p:ph type="dt" sz="half" idx="16"/>
          </p:nvPr>
        </p:nvSpPr>
        <p:spPr/>
        <p:txBody>
          <a:bodyPr/>
          <a:lstStyle/>
          <a:p>
            <a:r>
              <a:rPr lang="en-CA"/>
              <a:t>MARATHON OF HOPE CANCER CENTRES NETWORK</a:t>
            </a:r>
            <a:endParaRPr lang="en-US" dirty="0"/>
          </a:p>
        </p:txBody>
      </p:sp>
      <p:sp>
        <p:nvSpPr>
          <p:cNvPr id="4" name="Slide Number Placeholder 3">
            <a:extLst>
              <a:ext uri="{FF2B5EF4-FFF2-40B4-BE49-F238E27FC236}">
                <a16:creationId xmlns:a16="http://schemas.microsoft.com/office/drawing/2014/main" id="{0B82E937-70B5-A0A6-E321-9D2526E92E3B}"/>
              </a:ext>
            </a:extLst>
          </p:cNvPr>
          <p:cNvSpPr>
            <a:spLocks noGrp="1"/>
          </p:cNvSpPr>
          <p:nvPr>
            <p:ph type="sldNum" sz="quarter" idx="17"/>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EFF2557A-AA05-BC44-E245-108293D09E07}"/>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4722786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879C5123-8FA6-EA12-5193-63176A6302FC}"/>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98318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A64A41E0-1F9A-5A24-0CEB-775EBFBAFBA0}"/>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14865588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4" name="Picture 13">
            <a:extLst>
              <a:ext uri="{FF2B5EF4-FFF2-40B4-BE49-F238E27FC236}">
                <a16:creationId xmlns:a16="http://schemas.microsoft.com/office/drawing/2014/main" id="{42EB6705-11C7-490D-AC3C-7CA8633DDEAE}"/>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27424753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10918206"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571772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20" name="Picture 19">
            <a:extLst>
              <a:ext uri="{FF2B5EF4-FFF2-40B4-BE49-F238E27FC236}">
                <a16:creationId xmlns:a16="http://schemas.microsoft.com/office/drawing/2014/main" id="{E80C6BAB-0B7E-712C-C333-C05362B1CB3D}"/>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188694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EE2D77E8-3AC9-20BB-059D-D29398426BE0}"/>
              </a:ext>
            </a:extLst>
          </p:cNvPr>
          <p:cNvPicPr>
            <a:picLocks noChangeAspect="1"/>
          </p:cNvPicPr>
          <p:nvPr userDrawn="1"/>
        </p:nvPicPr>
        <p:blipFill>
          <a:blip r:embed="rId3"/>
          <a:srcRect/>
          <a:stretch/>
        </p:blipFill>
        <p:spPr>
          <a:xfrm>
            <a:off x="664776" y="5403642"/>
            <a:ext cx="1097871" cy="1097871"/>
          </a:xfrm>
          <a:prstGeom prst="rect">
            <a:avLst/>
          </a:prstGeom>
        </p:spPr>
      </p:pic>
    </p:spTree>
    <p:extLst>
      <p:ext uri="{BB962C8B-B14F-4D97-AF65-F5344CB8AC3E}">
        <p14:creationId xmlns:p14="http://schemas.microsoft.com/office/powerpoint/2010/main" val="27937992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F49402B7-892F-04BB-54BF-6DDB1B7A2E97}"/>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1356098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2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accent1"/>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4" name="Picture 13">
            <a:extLst>
              <a:ext uri="{FF2B5EF4-FFF2-40B4-BE49-F238E27FC236}">
                <a16:creationId xmlns:a16="http://schemas.microsoft.com/office/drawing/2014/main" id="{20FF4CB5-8A3A-0192-B4A1-A26F23FEAFFF}"/>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25034742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980750"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1"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9" name="Picture 18">
            <a:extLst>
              <a:ext uri="{FF2B5EF4-FFF2-40B4-BE49-F238E27FC236}">
                <a16:creationId xmlns:a16="http://schemas.microsoft.com/office/drawing/2014/main" id="{117CBCC5-B129-2531-84ED-0BC63EAC00E2}"/>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37233173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298430"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1"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7DC7CCF7-B56C-5214-8FD5-0CC3AC0561FB}"/>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20411555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8401904"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1"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4" name="Picture 13">
            <a:extLst>
              <a:ext uri="{FF2B5EF4-FFF2-40B4-BE49-F238E27FC236}">
                <a16:creationId xmlns:a16="http://schemas.microsoft.com/office/drawing/2014/main" id="{42EB6705-11C7-490D-AC3C-7CA8633DDEAE}"/>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484585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3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10918206" cy="996315"/>
          </a:xfrm>
          <a:prstGeom prst="rect">
            <a:avLst/>
          </a:prstGeom>
        </p:spPr>
        <p:txBody>
          <a:bodyPr vert="horz" lIns="91440" tIns="45720" rIns="91440" bIns="45720" rtlCol="0" anchor="ctr">
            <a:normAutofit/>
          </a:bodyPr>
          <a:lstStyle/>
          <a:p>
            <a:r>
              <a:rPr lang="en-US" dirty="0"/>
              <a:t>Click to edit Master title style</a:t>
            </a:r>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1"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F00781DE-D204-B987-B1DE-6AFF5978EA38}"/>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EBB8548A-0A24-7405-70F5-4D3ABE64A478}"/>
              </a:ext>
            </a:extLst>
          </p:cNvPr>
          <p:cNvSpPr>
            <a:spLocks noGrp="1"/>
          </p:cNvSpPr>
          <p:nvPr>
            <p:ph type="sldNum" sz="quarter" idx="25"/>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299951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B7642E2A-AE78-4E9F-0A71-46B8D04F8DDD}"/>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5788941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8" name="Picture 17">
            <a:extLst>
              <a:ext uri="{FF2B5EF4-FFF2-40B4-BE49-F238E27FC236}">
                <a16:creationId xmlns:a16="http://schemas.microsoft.com/office/drawing/2014/main" id="{40FDBCBA-97D8-8F0D-B66A-635F57BDA1CC}"/>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5788323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Comparison (4)">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solidFill>
                  <a:schemeClr val="tx2"/>
                </a:solidFill>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1">
            <a:extLst>
              <a:ext uri="{FF2B5EF4-FFF2-40B4-BE49-F238E27FC236}">
                <a16:creationId xmlns:a16="http://schemas.microsoft.com/office/drawing/2014/main" id="{6E149E92-F773-B4CA-FD0B-8D40ACEE12FC}"/>
              </a:ext>
            </a:extLst>
          </p:cNvPr>
          <p:cNvSpPr>
            <a:spLocks noGrp="1"/>
          </p:cNvSpPr>
          <p:nvPr>
            <p:ph type="dt" sz="half" idx="24"/>
          </p:nvPr>
        </p:nvSpPr>
        <p:spPr/>
        <p:txBody>
          <a:bodyPr/>
          <a:lstStyle/>
          <a:p>
            <a:r>
              <a:rPr lang="en-CA"/>
              <a:t>MARATHON OF HOPE CANCER CENTRES NETWORK</a:t>
            </a:r>
            <a:endParaRPr lang="en-US" dirty="0"/>
          </a:p>
        </p:txBody>
      </p:sp>
      <p:sp>
        <p:nvSpPr>
          <p:cNvPr id="13" name="Slide Number Placeholder 12">
            <a:extLst>
              <a:ext uri="{FF2B5EF4-FFF2-40B4-BE49-F238E27FC236}">
                <a16:creationId xmlns:a16="http://schemas.microsoft.com/office/drawing/2014/main" id="{FF310299-F232-D7C7-BA15-3A71BBBCCEA7}"/>
              </a:ext>
            </a:extLst>
          </p:cNvPr>
          <p:cNvSpPr>
            <a:spLocks noGrp="1"/>
          </p:cNvSpPr>
          <p:nvPr>
            <p:ph type="sldNum" sz="quarter" idx="25"/>
          </p:nvPr>
        </p:nvSpPr>
        <p:spPr/>
        <p:txBody>
          <a:bodyPr/>
          <a:lstStyle/>
          <a:p>
            <a:fld id="{DD0A6A02-BE64-854E-9A43-D712DAC87230}" type="slidenum">
              <a:rPr lang="en-US" smtClean="0"/>
              <a:pPr/>
              <a:t>‹#›</a:t>
            </a:fld>
            <a:endParaRPr lang="en-US" dirty="0"/>
          </a:p>
        </p:txBody>
      </p:sp>
      <p:pic>
        <p:nvPicPr>
          <p:cNvPr id="14" name="Picture 13">
            <a:extLst>
              <a:ext uri="{FF2B5EF4-FFF2-40B4-BE49-F238E27FC236}">
                <a16:creationId xmlns:a16="http://schemas.microsoft.com/office/drawing/2014/main" id="{20FF4CB5-8A3A-0192-B4A1-A26F23FEAFFF}"/>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26214878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061A3-D0DE-DFC4-0F75-690EBDD1C29E}"/>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DEE764E0-8D02-D78D-F50F-7D0110A4AED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3EBD0291-F1B2-CBD9-0A46-E82875EA152F}"/>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424610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EEDC2AD8-CCD6-7BB1-3FFA-BFB793E3A8F4}"/>
              </a:ext>
            </a:extLst>
          </p:cNvPr>
          <p:cNvPicPr>
            <a:picLocks noChangeAspect="1"/>
          </p:cNvPicPr>
          <p:nvPr userDrawn="1"/>
        </p:nvPicPr>
        <p:blipFill>
          <a:blip r:embed="rId3"/>
          <a:srcRect/>
          <a:stretch/>
        </p:blipFill>
        <p:spPr>
          <a:xfrm>
            <a:off x="664775" y="4852315"/>
            <a:ext cx="2169460" cy="2169460"/>
          </a:xfrm>
          <a:prstGeom prst="rect">
            <a:avLst/>
          </a:prstGeom>
        </p:spPr>
      </p:pic>
    </p:spTree>
    <p:extLst>
      <p:ext uri="{BB962C8B-B14F-4D97-AF65-F5344CB8AC3E}">
        <p14:creationId xmlns:p14="http://schemas.microsoft.com/office/powerpoint/2010/main" val="25375987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061A3-D0DE-DFC4-0F75-690EBDD1C29E}"/>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DEE764E0-8D02-D78D-F50F-7D0110A4AED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8385FA81-0D4E-F00C-95D9-9C67985FABCF}"/>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27589651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061A3-D0DE-DFC4-0F75-690EBDD1C29E}"/>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DEE764E0-8D02-D78D-F50F-7D0110A4AEDC}"/>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17EB7BF0-7388-151B-AAE5-A662842328FD}"/>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32165553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7B97E-DFD1-7B05-1FB8-C597D2CEE789}"/>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CAFC40FD-5B8D-C5BA-178E-450C65422F90}"/>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4282406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7B97E-DFD1-7B05-1FB8-C597D2CEE789}"/>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CAFC40FD-5B8D-C5BA-178E-450C65422F90}"/>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CFFF2ACA-9F96-3165-26D5-20F5A62A4678}"/>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2205792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7B97E-DFD1-7B05-1FB8-C597D2CEE789}"/>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CAFC40FD-5B8D-C5BA-178E-450C65422F90}"/>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B986D9A0-C972-A32E-2414-6EE3DC38BD75}"/>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3845150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7B97E-DFD1-7B05-1FB8-C597D2CEE789}"/>
              </a:ext>
            </a:extLst>
          </p:cNvPr>
          <p:cNvSpPr>
            <a:spLocks noGrp="1"/>
          </p:cNvSpPr>
          <p:nvPr>
            <p:ph type="dt" sz="half" idx="10"/>
          </p:nvPr>
        </p:nvSpPr>
        <p:spPr/>
        <p:txBody>
          <a:bodyPr/>
          <a:lstStyle/>
          <a:p>
            <a:r>
              <a:rPr lang="en-CA"/>
              <a:t>MARATHON OF HOPE CANCER CENTRES NETWORK</a:t>
            </a:r>
            <a:endParaRPr lang="en-US" dirty="0"/>
          </a:p>
        </p:txBody>
      </p:sp>
      <p:sp>
        <p:nvSpPr>
          <p:cNvPr id="3" name="Slide Number Placeholder 2">
            <a:extLst>
              <a:ext uri="{FF2B5EF4-FFF2-40B4-BE49-F238E27FC236}">
                <a16:creationId xmlns:a16="http://schemas.microsoft.com/office/drawing/2014/main" id="{CAFC40FD-5B8D-C5BA-178E-450C65422F90}"/>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BCA3052A-10C0-E8B9-DFEA-50DFD5355690}"/>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17651603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365126"/>
            <a:ext cx="6381015" cy="588327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4144229"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9873530F-8F10-435A-26F0-6CF5946C8A1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614D4E88-DAC1-0559-7DE2-8D17400A42C2}"/>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8730291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8"/>
            <a:ext cx="6381015" cy="4495801"/>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6" y="365125"/>
            <a:ext cx="9980751"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5B7B87D1-E3A3-2693-E605-201511CA9C8A}"/>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C84EC94F-4FCD-C8F2-0E69-60DA17EB057B}"/>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6FC35EEB-E6CC-C63F-7377-9A1647271312}"/>
              </a:ext>
            </a:extLst>
          </p:cNvPr>
          <p:cNvPicPr>
            <a:picLocks noChangeAspect="1"/>
          </p:cNvPicPr>
          <p:nvPr userDrawn="1"/>
        </p:nvPicPr>
        <p:blipFill>
          <a:blip r:embed="rId2"/>
          <a:srcRect/>
          <a:stretch/>
        </p:blipFill>
        <p:spPr>
          <a:xfrm>
            <a:off x="10608548" y="365145"/>
            <a:ext cx="955655" cy="955655"/>
          </a:xfrm>
          <a:prstGeom prst="rect">
            <a:avLst/>
          </a:prstGeom>
        </p:spPr>
      </p:pic>
    </p:spTree>
    <p:extLst>
      <p:ext uri="{BB962C8B-B14F-4D97-AF65-F5344CB8AC3E}">
        <p14:creationId xmlns:p14="http://schemas.microsoft.com/office/powerpoint/2010/main" val="8600110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8"/>
            <a:ext cx="6381015" cy="4495801"/>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6" y="365125"/>
            <a:ext cx="9298431"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5B7B87D1-E3A3-2693-E605-201511CA9C8A}"/>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C84EC94F-4FCD-C8F2-0E69-60DA17EB057B}"/>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A6D39A0B-262D-4704-5D68-6DB5E02E4513}"/>
              </a:ext>
            </a:extLst>
          </p:cNvPr>
          <p:cNvPicPr>
            <a:picLocks noChangeAspect="1"/>
          </p:cNvPicPr>
          <p:nvPr userDrawn="1"/>
        </p:nvPicPr>
        <p:blipFill>
          <a:blip r:embed="rId2"/>
          <a:srcRect/>
          <a:stretch/>
        </p:blipFill>
        <p:spPr>
          <a:xfrm>
            <a:off x="9926228" y="31593"/>
            <a:ext cx="1637975" cy="1637975"/>
          </a:xfrm>
          <a:prstGeom prst="rect">
            <a:avLst/>
          </a:prstGeom>
        </p:spPr>
      </p:pic>
    </p:spTree>
    <p:extLst>
      <p:ext uri="{BB962C8B-B14F-4D97-AF65-F5344CB8AC3E}">
        <p14:creationId xmlns:p14="http://schemas.microsoft.com/office/powerpoint/2010/main" val="2509295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8"/>
            <a:ext cx="6381015" cy="4495801"/>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8401904"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5B7B87D1-E3A3-2693-E605-201511CA9C8A}"/>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C84EC94F-4FCD-C8F2-0E69-60DA17EB057B}"/>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9" name="Picture 8">
            <a:extLst>
              <a:ext uri="{FF2B5EF4-FFF2-40B4-BE49-F238E27FC236}">
                <a16:creationId xmlns:a16="http://schemas.microsoft.com/office/drawing/2014/main" id="{CFDC5CAD-9F65-C122-5A2B-92B51B079C8D}"/>
              </a:ext>
            </a:extLst>
          </p:cNvPr>
          <p:cNvPicPr>
            <a:picLocks noChangeAspect="1"/>
          </p:cNvPicPr>
          <p:nvPr userDrawn="1"/>
        </p:nvPicPr>
        <p:blipFill>
          <a:blip r:embed="rId2"/>
          <a:srcRect/>
          <a:stretch/>
        </p:blipFill>
        <p:spPr>
          <a:xfrm>
            <a:off x="9252690" y="-258236"/>
            <a:ext cx="2311512" cy="2311512"/>
          </a:xfrm>
          <a:prstGeom prst="rect">
            <a:avLst/>
          </a:prstGeom>
        </p:spPr>
      </p:pic>
    </p:spTree>
    <p:extLst>
      <p:ext uri="{BB962C8B-B14F-4D97-AF65-F5344CB8AC3E}">
        <p14:creationId xmlns:p14="http://schemas.microsoft.com/office/powerpoint/2010/main" val="356621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0DAD9-176F-75F6-3627-7E78A0E85080}"/>
              </a:ext>
            </a:extLst>
          </p:cNvPr>
          <p:cNvSpPr/>
          <p:nvPr userDrawn="1"/>
        </p:nvSpPr>
        <p:spPr>
          <a:xfrm>
            <a:off x="0" y="6662057"/>
            <a:ext cx="12192000" cy="195943"/>
          </a:xfrm>
          <a:prstGeom prst="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711199"/>
            <a:ext cx="7972652" cy="2488649"/>
          </a:xfrm>
          <a:prstGeom prst="rect">
            <a:avLst/>
          </a:prstGeom>
        </p:spPr>
        <p:txBody>
          <a:bodyPr anchor="b">
            <a:noAutofit/>
          </a:bodyPr>
          <a:lstStyle>
            <a:lvl1pPr algn="l">
              <a:lnSpc>
                <a:spcPct val="80000"/>
              </a:lnSpc>
              <a:defRPr sz="7200" baseline="0">
                <a:solidFill>
                  <a:schemeClr val="tx2"/>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3349549"/>
            <a:ext cx="6927622" cy="1091822"/>
          </a:xfrm>
          <a:prstGeom prst="rect">
            <a:avLst/>
          </a:prstGeo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4F24CF24-96D8-4191-E683-66234A1587AA}"/>
              </a:ext>
            </a:extLst>
          </p:cNvPr>
          <p:cNvPicPr>
            <a:picLocks noChangeAspect="1"/>
          </p:cNvPicPr>
          <p:nvPr userDrawn="1"/>
        </p:nvPicPr>
        <p:blipFill>
          <a:blip r:embed="rId3"/>
          <a:srcRect/>
          <a:stretch/>
        </p:blipFill>
        <p:spPr>
          <a:xfrm>
            <a:off x="663348" y="4711055"/>
            <a:ext cx="2789532" cy="2789532"/>
          </a:xfrm>
          <a:prstGeom prst="rect">
            <a:avLst/>
          </a:prstGeom>
        </p:spPr>
      </p:pic>
    </p:spTree>
    <p:extLst>
      <p:ext uri="{BB962C8B-B14F-4D97-AF65-F5344CB8AC3E}">
        <p14:creationId xmlns:p14="http://schemas.microsoft.com/office/powerpoint/2010/main" val="1375275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9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9"/>
            <a:ext cx="6381015" cy="386289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386289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10936406"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05EE911E-C90A-25D3-EB9A-9CC584154EC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1D27CB9-3619-297C-2CA3-CC99FD904DC1}"/>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E2F4AAE6-785A-68D3-14B0-CDF42520324A}"/>
              </a:ext>
            </a:extLst>
          </p:cNvPr>
          <p:cNvPicPr>
            <a:picLocks noChangeAspect="1"/>
          </p:cNvPicPr>
          <p:nvPr userDrawn="1"/>
        </p:nvPicPr>
        <p:blipFill>
          <a:blip r:embed="rId2"/>
          <a:srcRect/>
          <a:stretch/>
        </p:blipFill>
        <p:spPr>
          <a:xfrm>
            <a:off x="10608548" y="5813266"/>
            <a:ext cx="955655" cy="955655"/>
          </a:xfrm>
          <a:prstGeom prst="rect">
            <a:avLst/>
          </a:prstGeom>
        </p:spPr>
      </p:pic>
    </p:spTree>
    <p:extLst>
      <p:ext uri="{BB962C8B-B14F-4D97-AF65-F5344CB8AC3E}">
        <p14:creationId xmlns:p14="http://schemas.microsoft.com/office/powerpoint/2010/main" val="26747675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2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9"/>
            <a:ext cx="6381015" cy="386289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386289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10936406"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05EE911E-C90A-25D3-EB9A-9CC584154EC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1D27CB9-3619-297C-2CA3-CC99FD904DC1}"/>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3B3F08B4-6AD2-7DF6-43EC-319FF81EF4D0}"/>
              </a:ext>
            </a:extLst>
          </p:cNvPr>
          <p:cNvPicPr>
            <a:picLocks noChangeAspect="1"/>
          </p:cNvPicPr>
          <p:nvPr userDrawn="1"/>
        </p:nvPicPr>
        <p:blipFill>
          <a:blip r:embed="rId2"/>
          <a:srcRect/>
          <a:stretch/>
        </p:blipFill>
        <p:spPr>
          <a:xfrm>
            <a:off x="9926228" y="5513573"/>
            <a:ext cx="1637975" cy="1637975"/>
          </a:xfrm>
          <a:prstGeom prst="rect">
            <a:avLst/>
          </a:prstGeom>
        </p:spPr>
      </p:pic>
    </p:spTree>
    <p:extLst>
      <p:ext uri="{BB962C8B-B14F-4D97-AF65-F5344CB8AC3E}">
        <p14:creationId xmlns:p14="http://schemas.microsoft.com/office/powerpoint/2010/main" val="40566194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3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9"/>
            <a:ext cx="6381015" cy="386289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386289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10936406"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05EE911E-C90A-25D3-EB9A-9CC584154EC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1D27CB9-3619-297C-2CA3-CC99FD904DC1}"/>
              </a:ext>
            </a:extLst>
          </p:cNvPr>
          <p:cNvSpPr>
            <a:spLocks noGrp="1"/>
          </p:cNvSpPr>
          <p:nvPr>
            <p:ph type="sldNum" sz="quarter" idx="11"/>
          </p:nvPr>
        </p:nvSpPr>
        <p:spPr/>
        <p:txBody>
          <a:body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135FA67E-034F-222E-780A-450281134D1B}"/>
              </a:ext>
            </a:extLst>
          </p:cNvPr>
          <p:cNvPicPr>
            <a:picLocks noChangeAspect="1"/>
          </p:cNvPicPr>
          <p:nvPr userDrawn="1"/>
        </p:nvPicPr>
        <p:blipFill>
          <a:blip r:embed="rId2"/>
          <a:srcRect/>
          <a:stretch/>
        </p:blipFill>
        <p:spPr>
          <a:xfrm>
            <a:off x="8935355" y="4772035"/>
            <a:ext cx="2789532" cy="2789532"/>
          </a:xfrm>
          <a:prstGeom prst="rect">
            <a:avLst/>
          </a:prstGeom>
        </p:spPr>
      </p:pic>
    </p:spTree>
    <p:extLst>
      <p:ext uri="{BB962C8B-B14F-4D97-AF65-F5344CB8AC3E}">
        <p14:creationId xmlns:p14="http://schemas.microsoft.com/office/powerpoint/2010/main" val="8245163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4_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9"/>
            <a:ext cx="6381015" cy="386289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386289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10936406"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05EE911E-C90A-25D3-EB9A-9CC584154ECB}"/>
              </a:ext>
            </a:extLst>
          </p:cNvPr>
          <p:cNvSpPr>
            <a:spLocks noGrp="1"/>
          </p:cNvSpPr>
          <p:nvPr>
            <p:ph type="dt" sz="half" idx="10"/>
          </p:nvPr>
        </p:nvSpPr>
        <p:spPr/>
        <p:txBody>
          <a:bodyPr/>
          <a:lstStyle/>
          <a:p>
            <a:r>
              <a:rPr lang="en-CA"/>
              <a:t>MARATHON OF HOPE CANCER CENTRES NETWORK</a:t>
            </a:r>
            <a:endParaRPr lang="en-US" dirty="0"/>
          </a:p>
        </p:txBody>
      </p:sp>
      <p:sp>
        <p:nvSpPr>
          <p:cNvPr id="5" name="Slide Number Placeholder 4">
            <a:extLst>
              <a:ext uri="{FF2B5EF4-FFF2-40B4-BE49-F238E27FC236}">
                <a16:creationId xmlns:a16="http://schemas.microsoft.com/office/drawing/2014/main" id="{71D27CB9-3619-297C-2CA3-CC99FD904DC1}"/>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5612431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Cotent &amp; Imag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B8318BA-215A-AB1B-0653-2065BA14468E}"/>
              </a:ext>
            </a:extLst>
          </p:cNvPr>
          <p:cNvSpPr/>
          <p:nvPr userDrawn="1"/>
        </p:nvSpPr>
        <p:spPr>
          <a:xfrm>
            <a:off x="6096000" y="0"/>
            <a:ext cx="5670787" cy="685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F8B2A2F-07B5-A276-79F0-05CCB1F62516}"/>
              </a:ext>
            </a:extLst>
          </p:cNvPr>
          <p:cNvSpPr/>
          <p:nvPr userDrawn="1"/>
        </p:nvSpPr>
        <p:spPr>
          <a:xfrm>
            <a:off x="9029701" y="0"/>
            <a:ext cx="3162299"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365126"/>
            <a:ext cx="6381015" cy="588327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414422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865F35D-DC16-0C7A-11A0-C50AD7C9F191}"/>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sp>
        <p:nvSpPr>
          <p:cNvPr id="7" name="Date Placeholder 6">
            <a:extLst>
              <a:ext uri="{FF2B5EF4-FFF2-40B4-BE49-F238E27FC236}">
                <a16:creationId xmlns:a16="http://schemas.microsoft.com/office/drawing/2014/main" id="{43D1CD44-D330-840E-CCC6-66494B7E084A}"/>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3733987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_Cotent &amp; Imag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BAE0E1A-EC2B-C7DD-13EF-1053E57C747E}"/>
              </a:ext>
            </a:extLst>
          </p:cNvPr>
          <p:cNvSpPr/>
          <p:nvPr userDrawn="1"/>
        </p:nvSpPr>
        <p:spPr>
          <a:xfrm>
            <a:off x="6096000" y="0"/>
            <a:ext cx="5670787" cy="6858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F8B2A2F-07B5-A276-79F0-05CCB1F62516}"/>
              </a:ext>
            </a:extLst>
          </p:cNvPr>
          <p:cNvSpPr/>
          <p:nvPr userDrawn="1"/>
        </p:nvSpPr>
        <p:spPr>
          <a:xfrm>
            <a:off x="8925636" y="0"/>
            <a:ext cx="326636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365126"/>
            <a:ext cx="6381015" cy="588327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4144229" cy="996315"/>
          </a:xfrm>
          <a:prstGeom prst="rect">
            <a:avLst/>
          </a:prstGeom>
        </p:spPr>
        <p:txBody>
          <a:bodyPr vert="horz" lIns="91440" tIns="45720" rIns="91440" bIns="45720" rtlCol="0" anchor="ctr">
            <a:normAutofit/>
          </a:bodyPr>
          <a:lstStyle/>
          <a:p>
            <a:r>
              <a:rPr lang="en-US" dirty="0"/>
              <a:t>Click to edit Master title style</a:t>
            </a:r>
          </a:p>
        </p:txBody>
      </p:sp>
      <p:sp>
        <p:nvSpPr>
          <p:cNvPr id="7" name="Date Placeholder 6">
            <a:extLst>
              <a:ext uri="{FF2B5EF4-FFF2-40B4-BE49-F238E27FC236}">
                <a16:creationId xmlns:a16="http://schemas.microsoft.com/office/drawing/2014/main" id="{85A19E95-4C08-A56B-2C37-058D524B8B49}"/>
              </a:ext>
            </a:extLst>
          </p:cNvPr>
          <p:cNvSpPr>
            <a:spLocks noGrp="1"/>
          </p:cNvSpPr>
          <p:nvPr>
            <p:ph type="dt" sz="half" idx="10"/>
          </p:nvPr>
        </p:nvSpPr>
        <p:spPr/>
        <p:txBody>
          <a:bodyPr/>
          <a:lstStyle/>
          <a:p>
            <a:r>
              <a:rPr lang="en-CA"/>
              <a:t>MARATHON OF HOPE CANCER CENTRES NETWORK</a:t>
            </a:r>
            <a:endParaRPr lang="en-US" dirty="0"/>
          </a:p>
        </p:txBody>
      </p:sp>
      <p:sp>
        <p:nvSpPr>
          <p:cNvPr id="8" name="Slide Number Placeholder 7">
            <a:extLst>
              <a:ext uri="{FF2B5EF4-FFF2-40B4-BE49-F238E27FC236}">
                <a16:creationId xmlns:a16="http://schemas.microsoft.com/office/drawing/2014/main" id="{C79F67AA-6046-AEEB-0826-377ABED831EA}"/>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4003898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0_Cotent &amp;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13648" y="0"/>
            <a:ext cx="12205648" cy="5240740"/>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ext Placeholder 3">
            <a:extLst>
              <a:ext uri="{FF2B5EF4-FFF2-40B4-BE49-F238E27FC236}">
                <a16:creationId xmlns:a16="http://schemas.microsoft.com/office/drawing/2014/main" id="{313BB4FD-CE36-F449-5118-287175DD10CC}"/>
              </a:ext>
            </a:extLst>
          </p:cNvPr>
          <p:cNvSpPr>
            <a:spLocks noGrp="1"/>
          </p:cNvSpPr>
          <p:nvPr>
            <p:ph type="body" sz="half" idx="10"/>
          </p:nvPr>
        </p:nvSpPr>
        <p:spPr>
          <a:xfrm>
            <a:off x="627797" y="5431810"/>
            <a:ext cx="10936405" cy="816590"/>
          </a:xfrm>
          <a:prstGeom prst="rect">
            <a:avLst/>
          </a:prstGeo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Date Placeholder 5">
            <a:extLst>
              <a:ext uri="{FF2B5EF4-FFF2-40B4-BE49-F238E27FC236}">
                <a16:creationId xmlns:a16="http://schemas.microsoft.com/office/drawing/2014/main" id="{DC06D29A-77B9-667D-E84F-DA2421D06CDF}"/>
              </a:ext>
            </a:extLst>
          </p:cNvPr>
          <p:cNvSpPr>
            <a:spLocks noGrp="1"/>
          </p:cNvSpPr>
          <p:nvPr>
            <p:ph type="dt" sz="half" idx="11"/>
          </p:nvPr>
        </p:nvSpPr>
        <p:spPr/>
        <p:txBody>
          <a:bodyPr/>
          <a:lstStyle>
            <a:lvl1pPr>
              <a:defRPr>
                <a:solidFill>
                  <a:schemeClr val="bg1"/>
                </a:solidFill>
              </a:defRPr>
            </a:lvl1pPr>
          </a:lstStyle>
          <a:p>
            <a:r>
              <a:rPr lang="en-CA"/>
              <a:t>MARATHON OF HOPE CANCER CENTRES NETWORK</a:t>
            </a:r>
            <a:endParaRPr lang="en-US" dirty="0"/>
          </a:p>
        </p:txBody>
      </p:sp>
      <p:sp>
        <p:nvSpPr>
          <p:cNvPr id="7" name="Slide Number Placeholder 6">
            <a:extLst>
              <a:ext uri="{FF2B5EF4-FFF2-40B4-BE49-F238E27FC236}">
                <a16:creationId xmlns:a16="http://schemas.microsoft.com/office/drawing/2014/main" id="{9E66C610-6648-D600-E31D-DDA41E346191}"/>
              </a:ext>
            </a:extLst>
          </p:cNvPr>
          <p:cNvSpPr>
            <a:spLocks noGrp="1"/>
          </p:cNvSpPr>
          <p:nvPr>
            <p:ph type="sldNum" sz="quarter" idx="12"/>
          </p:nvPr>
        </p:nvSpPr>
        <p:spPr/>
        <p:txBody>
          <a:bodyPr/>
          <a:lstStyle>
            <a:lvl1pPr>
              <a:defRPr>
                <a:solidFill>
                  <a:schemeClr val="bg1"/>
                </a:solidFill>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8650883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amp; Image_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667435"/>
            <a:ext cx="6131591" cy="4508347"/>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Placeholder 1">
            <a:extLst>
              <a:ext uri="{FF2B5EF4-FFF2-40B4-BE49-F238E27FC236}">
                <a16:creationId xmlns:a16="http://schemas.microsoft.com/office/drawing/2014/main" id="{3D4C0443-9BE8-C9BC-87C9-89EFBD4C75FD}"/>
              </a:ext>
            </a:extLst>
          </p:cNvPr>
          <p:cNvSpPr>
            <a:spLocks noGrp="1"/>
          </p:cNvSpPr>
          <p:nvPr>
            <p:ph type="title"/>
          </p:nvPr>
        </p:nvSpPr>
        <p:spPr>
          <a:xfrm>
            <a:off x="627797" y="365125"/>
            <a:ext cx="6131591"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Picture Placeholder 2">
            <a:extLst>
              <a:ext uri="{FF2B5EF4-FFF2-40B4-BE49-F238E27FC236}">
                <a16:creationId xmlns:a16="http://schemas.microsoft.com/office/drawing/2014/main" id="{D7D783F9-5519-F4CB-B9B1-D277C14C8EFF}"/>
              </a:ext>
            </a:extLst>
          </p:cNvPr>
          <p:cNvSpPr>
            <a:spLocks noGrp="1"/>
          </p:cNvSpPr>
          <p:nvPr>
            <p:ph type="pic" idx="1"/>
          </p:nvPr>
        </p:nvSpPr>
        <p:spPr>
          <a:xfrm>
            <a:off x="7014950" y="365125"/>
            <a:ext cx="4549254" cy="5883275"/>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Date Placeholder 2">
            <a:extLst>
              <a:ext uri="{FF2B5EF4-FFF2-40B4-BE49-F238E27FC236}">
                <a16:creationId xmlns:a16="http://schemas.microsoft.com/office/drawing/2014/main" id="{8482D2C1-E107-91EF-7700-B193F48B0BD9}"/>
              </a:ext>
            </a:extLst>
          </p:cNvPr>
          <p:cNvSpPr>
            <a:spLocks noGrp="1"/>
          </p:cNvSpPr>
          <p:nvPr>
            <p:ph type="dt" sz="half" idx="10"/>
          </p:nvPr>
        </p:nvSpPr>
        <p:spPr/>
        <p:txBody>
          <a:bodyPr/>
          <a:lstStyle/>
          <a:p>
            <a:r>
              <a:rPr lang="en-CA"/>
              <a:t>MARATHON OF HOPE CANCER CENTRES NETWORK</a:t>
            </a:r>
            <a:endParaRPr lang="en-US" dirty="0"/>
          </a:p>
        </p:txBody>
      </p:sp>
      <p:sp>
        <p:nvSpPr>
          <p:cNvPr id="7" name="Slide Number Placeholder 6">
            <a:extLst>
              <a:ext uri="{FF2B5EF4-FFF2-40B4-BE49-F238E27FC236}">
                <a16:creationId xmlns:a16="http://schemas.microsoft.com/office/drawing/2014/main" id="{D188EA5A-D867-2B50-5F1B-099A101A862F}"/>
              </a:ext>
            </a:extLst>
          </p:cNvPr>
          <p:cNvSpPr>
            <a:spLocks noGrp="1"/>
          </p:cNvSpPr>
          <p:nvPr>
            <p:ph type="sldNum" sz="quarter" idx="11"/>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9554338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Content &amp; Image_2">
    <p:bg>
      <p:bgPr>
        <a:solidFill>
          <a:schemeClr val="bg2"/>
        </a:solid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7D783F9-5519-F4CB-B9B1-D277C14C8EFF}"/>
              </a:ext>
            </a:extLst>
          </p:cNvPr>
          <p:cNvSpPr>
            <a:spLocks noGrp="1"/>
          </p:cNvSpPr>
          <p:nvPr>
            <p:ph type="pic" idx="1"/>
          </p:nvPr>
        </p:nvSpPr>
        <p:spPr>
          <a:xfrm>
            <a:off x="8270542" y="0"/>
            <a:ext cx="3921457" cy="6857999"/>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667435"/>
            <a:ext cx="7096836" cy="4508347"/>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Placeholder 1">
            <a:extLst>
              <a:ext uri="{FF2B5EF4-FFF2-40B4-BE49-F238E27FC236}">
                <a16:creationId xmlns:a16="http://schemas.microsoft.com/office/drawing/2014/main" id="{3D4C0443-9BE8-C9BC-87C9-89EFBD4C75FD}"/>
              </a:ext>
            </a:extLst>
          </p:cNvPr>
          <p:cNvSpPr>
            <a:spLocks noGrp="1"/>
          </p:cNvSpPr>
          <p:nvPr>
            <p:ph type="title"/>
          </p:nvPr>
        </p:nvSpPr>
        <p:spPr>
          <a:xfrm>
            <a:off x="627797" y="365125"/>
            <a:ext cx="7096836" cy="996315"/>
          </a:xfrm>
          <a:prstGeom prst="rect">
            <a:avLst/>
          </a:prstGeom>
        </p:spPr>
        <p:txBody>
          <a:bodyPr vert="horz" lIns="91440" tIns="45720" rIns="91440" bIns="45720" rtlCol="0" anchor="ctr">
            <a:normAutofit/>
          </a:bodyPr>
          <a:lstStyle/>
          <a:p>
            <a:r>
              <a:rPr lang="en-US" dirty="0"/>
              <a:t>Click to edit Master title style</a:t>
            </a:r>
          </a:p>
        </p:txBody>
      </p:sp>
      <p:sp>
        <p:nvSpPr>
          <p:cNvPr id="5" name="Slide Number Placeholder 5">
            <a:extLst>
              <a:ext uri="{FF2B5EF4-FFF2-40B4-BE49-F238E27FC236}">
                <a16:creationId xmlns:a16="http://schemas.microsoft.com/office/drawing/2014/main" id="{3107E2D9-0B40-2326-A1D0-62FF67E7B0B8}"/>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sp>
        <p:nvSpPr>
          <p:cNvPr id="6" name="Date Placeholder 5">
            <a:extLst>
              <a:ext uri="{FF2B5EF4-FFF2-40B4-BE49-F238E27FC236}">
                <a16:creationId xmlns:a16="http://schemas.microsoft.com/office/drawing/2014/main" id="{59B0CE0A-311B-31B3-0658-AD73F05D5647}"/>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2109846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ntent &amp; Image_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667435"/>
            <a:ext cx="6131591" cy="4508347"/>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Placeholder 1">
            <a:extLst>
              <a:ext uri="{FF2B5EF4-FFF2-40B4-BE49-F238E27FC236}">
                <a16:creationId xmlns:a16="http://schemas.microsoft.com/office/drawing/2014/main" id="{3D4C0443-9BE8-C9BC-87C9-89EFBD4C75FD}"/>
              </a:ext>
            </a:extLst>
          </p:cNvPr>
          <p:cNvSpPr>
            <a:spLocks noGrp="1"/>
          </p:cNvSpPr>
          <p:nvPr>
            <p:ph type="title"/>
          </p:nvPr>
        </p:nvSpPr>
        <p:spPr>
          <a:xfrm>
            <a:off x="627797" y="365125"/>
            <a:ext cx="6131591"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Picture Placeholder 2">
            <a:extLst>
              <a:ext uri="{FF2B5EF4-FFF2-40B4-BE49-F238E27FC236}">
                <a16:creationId xmlns:a16="http://schemas.microsoft.com/office/drawing/2014/main" id="{D7D783F9-5519-F4CB-B9B1-D277C14C8EFF}"/>
              </a:ext>
            </a:extLst>
          </p:cNvPr>
          <p:cNvSpPr>
            <a:spLocks noGrp="1"/>
          </p:cNvSpPr>
          <p:nvPr>
            <p:ph type="pic" idx="1"/>
          </p:nvPr>
        </p:nvSpPr>
        <p:spPr>
          <a:xfrm>
            <a:off x="7165074" y="365126"/>
            <a:ext cx="4399129" cy="2746782"/>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Picture Placeholder 2">
            <a:extLst>
              <a:ext uri="{FF2B5EF4-FFF2-40B4-BE49-F238E27FC236}">
                <a16:creationId xmlns:a16="http://schemas.microsoft.com/office/drawing/2014/main" id="{E2518FB3-DC65-6F7B-B921-C7F234917728}"/>
              </a:ext>
            </a:extLst>
          </p:cNvPr>
          <p:cNvSpPr>
            <a:spLocks noGrp="1"/>
          </p:cNvSpPr>
          <p:nvPr>
            <p:ph type="pic" idx="10"/>
          </p:nvPr>
        </p:nvSpPr>
        <p:spPr>
          <a:xfrm>
            <a:off x="7165074" y="3429001"/>
            <a:ext cx="4399129" cy="2746782"/>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Date Placeholder 2">
            <a:extLst>
              <a:ext uri="{FF2B5EF4-FFF2-40B4-BE49-F238E27FC236}">
                <a16:creationId xmlns:a16="http://schemas.microsoft.com/office/drawing/2014/main" id="{1FAFCFF4-1A7E-7E1B-691E-5CB7D444E143}"/>
              </a:ext>
            </a:extLst>
          </p:cNvPr>
          <p:cNvSpPr>
            <a:spLocks noGrp="1"/>
          </p:cNvSpPr>
          <p:nvPr>
            <p:ph type="dt" sz="half" idx="11"/>
          </p:nvPr>
        </p:nvSpPr>
        <p:spPr/>
        <p:txBody>
          <a:bodyPr/>
          <a:lstStyle/>
          <a:p>
            <a:r>
              <a:rPr lang="en-CA"/>
              <a:t>MARATHON OF HOPE CANCER CENTRES NETWORK</a:t>
            </a:r>
            <a:endParaRPr lang="en-US" dirty="0"/>
          </a:p>
        </p:txBody>
      </p:sp>
      <p:sp>
        <p:nvSpPr>
          <p:cNvPr id="8" name="Slide Number Placeholder 7">
            <a:extLst>
              <a:ext uri="{FF2B5EF4-FFF2-40B4-BE49-F238E27FC236}">
                <a16:creationId xmlns:a16="http://schemas.microsoft.com/office/drawing/2014/main" id="{6315F7D5-6585-2AD3-C3B3-9CC8294B2321}"/>
              </a:ext>
            </a:extLst>
          </p:cNvPr>
          <p:cNvSpPr>
            <a:spLocks noGrp="1"/>
          </p:cNvSpPr>
          <p:nvPr>
            <p:ph type="sldNum" sz="quarter" idx="12"/>
          </p:nvPr>
        </p:nvSpPr>
        <p:spPr/>
        <p:txBody>
          <a:body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44182246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theme" Target="../theme/theme1.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CFDFE9-F2B7-1A6D-7C93-9190F92C2131}"/>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DA629B9B-8756-B477-C7ED-5F6C6C617B61}"/>
              </a:ext>
            </a:extLst>
          </p:cNvPr>
          <p:cNvSpPr>
            <a:spLocks noGrp="1"/>
          </p:cNvSpPr>
          <p:nvPr>
            <p:ph type="body" idx="1"/>
          </p:nvPr>
        </p:nvSpPr>
        <p:spPr>
          <a:xfrm>
            <a:off x="627797" y="1584960"/>
            <a:ext cx="10918209" cy="45920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32B9F94-5854-7715-8B09-0B2A46BC002E}"/>
              </a:ext>
            </a:extLst>
          </p:cNvPr>
          <p:cNvSpPr>
            <a:spLocks noGrp="1"/>
          </p:cNvSpPr>
          <p:nvPr>
            <p:ph type="dt" sz="half" idx="2"/>
          </p:nvPr>
        </p:nvSpPr>
        <p:spPr>
          <a:xfrm>
            <a:off x="627797" y="6356350"/>
            <a:ext cx="3439236" cy="365125"/>
          </a:xfrm>
          <a:prstGeom prst="rect">
            <a:avLst/>
          </a:prstGeom>
        </p:spPr>
        <p:txBody>
          <a:bodyPr vert="horz" lIns="91440" tIns="45720" rIns="91440" bIns="45720" rtlCol="0" anchor="ctr"/>
          <a:lstStyle>
            <a:lvl1pPr algn="l">
              <a:defRPr sz="1000">
                <a:solidFill>
                  <a:schemeClr val="tx2"/>
                </a:solidFill>
                <a:latin typeface="Bahnschrift" panose="020B0502040204020203" pitchFamily="34" charset="0"/>
              </a:defRPr>
            </a:lvl1pPr>
          </a:lstStyle>
          <a:p>
            <a:r>
              <a:rPr lang="en-CA"/>
              <a:t>MARATHON OF HOPE CANCER CENTRES NETWORK</a:t>
            </a:r>
            <a:endParaRPr lang="en-US" dirty="0"/>
          </a:p>
        </p:txBody>
      </p:sp>
      <p:sp>
        <p:nvSpPr>
          <p:cNvPr id="6" name="Slide Number Placeholder 5">
            <a:extLst>
              <a:ext uri="{FF2B5EF4-FFF2-40B4-BE49-F238E27FC236}">
                <a16:creationId xmlns:a16="http://schemas.microsoft.com/office/drawing/2014/main" id="{E484CF59-B5EA-5E52-0582-F5543E8885F2}"/>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tx2"/>
                </a:solidFill>
                <a:latin typeface="Bahnschrift" panose="020B0502040204020203" pitchFamily="34" charset="0"/>
              </a:defRPr>
            </a:lvl1pPr>
          </a:lstStyle>
          <a:p>
            <a:fld id="{DD0A6A02-BE64-854E-9A43-D712DAC87230}" type="slidenum">
              <a:rPr lang="en-US" smtClean="0"/>
              <a:pPr/>
              <a:t>‹#›</a:t>
            </a:fld>
            <a:endParaRPr lang="en-US" dirty="0"/>
          </a:p>
        </p:txBody>
      </p:sp>
      <p:sp>
        <p:nvSpPr>
          <p:cNvPr id="7" name="Footer Placeholder 6">
            <a:extLst>
              <a:ext uri="{FF2B5EF4-FFF2-40B4-BE49-F238E27FC236}">
                <a16:creationId xmlns:a16="http://schemas.microsoft.com/office/drawing/2014/main" id="{82E131FE-1D2B-FAD4-CE60-1FA7874C33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Tree>
    <p:extLst>
      <p:ext uri="{BB962C8B-B14F-4D97-AF65-F5344CB8AC3E}">
        <p14:creationId xmlns:p14="http://schemas.microsoft.com/office/powerpoint/2010/main" val="1418846112"/>
      </p:ext>
    </p:extLst>
  </p:cSld>
  <p:clrMap bg1="lt1" tx1="dk1" bg2="lt2" tx2="dk2" accent1="accent1" accent2="accent2" accent3="accent3" accent4="accent4" accent5="accent5" accent6="accent6" hlink="hlink" folHlink="folHlink"/>
  <p:sldLayoutIdLst>
    <p:sldLayoutId id="2147483710" r:id="rId1"/>
    <p:sldLayoutId id="2147483753" r:id="rId2"/>
    <p:sldLayoutId id="2147483754" r:id="rId3"/>
    <p:sldLayoutId id="2147483714" r:id="rId4"/>
    <p:sldLayoutId id="2147483715" r:id="rId5"/>
    <p:sldLayoutId id="2147483716" r:id="rId6"/>
    <p:sldLayoutId id="2147483727" r:id="rId7"/>
    <p:sldLayoutId id="2147483756" r:id="rId8"/>
    <p:sldLayoutId id="2147483755" r:id="rId9"/>
    <p:sldLayoutId id="2147483728" r:id="rId10"/>
    <p:sldLayoutId id="2147483729" r:id="rId11"/>
    <p:sldLayoutId id="2147483730" r:id="rId12"/>
    <p:sldLayoutId id="2147483680" r:id="rId13"/>
    <p:sldLayoutId id="2147483664" r:id="rId14"/>
    <p:sldLayoutId id="2147483670" r:id="rId15"/>
    <p:sldLayoutId id="2147483757" r:id="rId16"/>
    <p:sldLayoutId id="2147483758" r:id="rId17"/>
    <p:sldLayoutId id="2147483688" r:id="rId18"/>
    <p:sldLayoutId id="2147483811" r:id="rId19"/>
    <p:sldLayoutId id="2147483812" r:id="rId20"/>
    <p:sldLayoutId id="2147483810" r:id="rId21"/>
    <p:sldLayoutId id="2147483667" r:id="rId22"/>
    <p:sldLayoutId id="2147483759" r:id="rId23"/>
    <p:sldLayoutId id="2147483760" r:id="rId24"/>
    <p:sldLayoutId id="2147483809" r:id="rId25"/>
    <p:sldLayoutId id="2147483700" r:id="rId26"/>
    <p:sldLayoutId id="2147483761" r:id="rId27"/>
    <p:sldLayoutId id="2147483762" r:id="rId28"/>
    <p:sldLayoutId id="2147483808" r:id="rId29"/>
    <p:sldLayoutId id="2147483650" r:id="rId30"/>
    <p:sldLayoutId id="2147483763" r:id="rId31"/>
    <p:sldLayoutId id="2147483764" r:id="rId32"/>
    <p:sldLayoutId id="2147483807" r:id="rId33"/>
    <p:sldLayoutId id="2147483689" r:id="rId34"/>
    <p:sldLayoutId id="2147483765" r:id="rId35"/>
    <p:sldLayoutId id="2147483766" r:id="rId36"/>
    <p:sldLayoutId id="2147483666" r:id="rId37"/>
    <p:sldLayoutId id="2147483767" r:id="rId38"/>
    <p:sldLayoutId id="2147483768" r:id="rId39"/>
    <p:sldLayoutId id="2147483806" r:id="rId40"/>
    <p:sldLayoutId id="2147483690" r:id="rId41"/>
    <p:sldLayoutId id="2147483769" r:id="rId42"/>
    <p:sldLayoutId id="2147483770" r:id="rId43"/>
    <p:sldLayoutId id="2147483652" r:id="rId44"/>
    <p:sldLayoutId id="2147483771" r:id="rId45"/>
    <p:sldLayoutId id="2147483772" r:id="rId46"/>
    <p:sldLayoutId id="2147483805" r:id="rId47"/>
    <p:sldLayoutId id="2147483691" r:id="rId48"/>
    <p:sldLayoutId id="2147483802" r:id="rId49"/>
    <p:sldLayoutId id="2147483803" r:id="rId50"/>
    <p:sldLayoutId id="2147483717" r:id="rId51"/>
    <p:sldLayoutId id="2147483773" r:id="rId52"/>
    <p:sldLayoutId id="2147483774" r:id="rId53"/>
    <p:sldLayoutId id="2147483818" r:id="rId54"/>
    <p:sldLayoutId id="2147483718" r:id="rId55"/>
    <p:sldLayoutId id="2147483813" r:id="rId56"/>
    <p:sldLayoutId id="2147483820" r:id="rId57"/>
    <p:sldLayoutId id="2147483776" r:id="rId58"/>
    <p:sldLayoutId id="2147483653" r:id="rId59"/>
    <p:sldLayoutId id="2147483775" r:id="rId60"/>
    <p:sldLayoutId id="2147483819" r:id="rId61"/>
    <p:sldLayoutId id="2147483693" r:id="rId62"/>
    <p:sldLayoutId id="2147483799" r:id="rId63"/>
    <p:sldLayoutId id="2147483801" r:id="rId64"/>
    <p:sldLayoutId id="2147483662" r:id="rId65"/>
    <p:sldLayoutId id="2147483777" r:id="rId66"/>
    <p:sldLayoutId id="2147483778" r:id="rId67"/>
    <p:sldLayoutId id="2147483821" r:id="rId68"/>
    <p:sldLayoutId id="2147483694" r:id="rId69"/>
    <p:sldLayoutId id="2147483793" r:id="rId70"/>
    <p:sldLayoutId id="2147483822" r:id="rId71"/>
    <p:sldLayoutId id="2147483739" r:id="rId72"/>
    <p:sldLayoutId id="2147483779" r:id="rId73"/>
    <p:sldLayoutId id="2147483780" r:id="rId74"/>
    <p:sldLayoutId id="2147483824" r:id="rId75"/>
    <p:sldLayoutId id="2147483740" r:id="rId76"/>
    <p:sldLayoutId id="2147483796" r:id="rId77"/>
    <p:sldLayoutId id="2147483823" r:id="rId78"/>
    <p:sldLayoutId id="2147483655" r:id="rId79"/>
    <p:sldLayoutId id="2147483781" r:id="rId80"/>
    <p:sldLayoutId id="2147483782" r:id="rId81"/>
    <p:sldLayoutId id="2147483816" r:id="rId82"/>
    <p:sldLayoutId id="2147483695" r:id="rId83"/>
    <p:sldLayoutId id="2147483783" r:id="rId84"/>
    <p:sldLayoutId id="2147483825" r:id="rId85"/>
    <p:sldLayoutId id="2147483657" r:id="rId86"/>
    <p:sldLayoutId id="2147483675" r:id="rId87"/>
    <p:sldLayoutId id="2147483785" r:id="rId88"/>
    <p:sldLayoutId id="2147483786" r:id="rId89"/>
    <p:sldLayoutId id="2147483696" r:id="rId90"/>
    <p:sldLayoutId id="2147483787" r:id="rId91"/>
    <p:sldLayoutId id="2147483826" r:id="rId92"/>
    <p:sldLayoutId id="2147483817" r:id="rId93"/>
    <p:sldLayoutId id="2147483676" r:id="rId94"/>
    <p:sldLayoutId id="2147483677" r:id="rId95"/>
    <p:sldLayoutId id="2147483707" r:id="rId96"/>
    <p:sldLayoutId id="2147483663" r:id="rId97"/>
    <p:sldLayoutId id="2147483678" r:id="rId98"/>
    <p:sldLayoutId id="2147483665" r:id="rId99"/>
    <p:sldLayoutId id="2147483723" r:id="rId100"/>
    <p:sldLayoutId id="2147483789" r:id="rId101"/>
    <p:sldLayoutId id="2147483790" r:id="rId102"/>
    <p:sldLayoutId id="2147483724" r:id="rId103"/>
    <p:sldLayoutId id="2147483725" r:id="rId104"/>
    <p:sldLayoutId id="2147483726" r:id="rId105"/>
    <p:sldLayoutId id="2147483741" r:id="rId106"/>
    <p:sldLayoutId id="2147483791" r:id="rId107"/>
    <p:sldLayoutId id="2147483792" r:id="rId108"/>
    <p:sldLayoutId id="2147483742" r:id="rId109"/>
    <p:sldLayoutId id="2147483743" r:id="rId110"/>
    <p:sldLayoutId id="2147483744" r:id="rId111"/>
  </p:sldLayoutIdLst>
  <p:hf sldNum="0" hdr="0" ftr="0"/>
  <p:txStyles>
    <p:titleStyle>
      <a:lvl1pPr algn="l" defTabSz="914400" rtl="0" eaLnBrk="1" latinLnBrk="0" hangingPunct="1">
        <a:lnSpc>
          <a:spcPct val="90000"/>
        </a:lnSpc>
        <a:spcBef>
          <a:spcPct val="0"/>
        </a:spcBef>
        <a:buNone/>
        <a:defRPr sz="4800" b="1" kern="1200">
          <a:solidFill>
            <a:schemeClr val="tx2"/>
          </a:solidFill>
          <a:latin typeface="Bahnschrift"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b="0" i="0" kern="1200">
          <a:solidFill>
            <a:schemeClr val="tx2"/>
          </a:solidFill>
          <a:latin typeface="Avenir Next LT Pro" panose="020F050202020403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venir Next LT Pro" panose="020F050202020403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venir Next LT Pro" panose="020F050202020403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2"/>
          </a:solidFill>
          <a:latin typeface="Avenir Next LT Pro" panose="020F050202020403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i="0" kern="1200">
          <a:solidFill>
            <a:schemeClr val="tx2"/>
          </a:solidFill>
          <a:latin typeface="Avenir Next LT Pro"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413D2-C1C0-94BB-99F9-582BF17FEC4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2BD2887-2364-7BE3-F17D-9535705FCD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3416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E4B7D59-EC01-6472-14FD-9C9BCD276451}"/>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67875F14-D598-4B0E-771A-592DEF3AC038}"/>
              </a:ext>
            </a:extLst>
          </p:cNvPr>
          <p:cNvSpPr>
            <a:spLocks noGrp="1"/>
          </p:cNvSpPr>
          <p:nvPr>
            <p:ph type="ctrTitle"/>
          </p:nvPr>
        </p:nvSpPr>
        <p:spPr/>
        <p:txBody>
          <a:bodyPr/>
          <a:lstStyle/>
          <a:p>
            <a:endParaRPr lang="en-US"/>
          </a:p>
        </p:txBody>
      </p:sp>
      <p:sp>
        <p:nvSpPr>
          <p:cNvPr id="4" name="Date Placeholder 3">
            <a:extLst>
              <a:ext uri="{FF2B5EF4-FFF2-40B4-BE49-F238E27FC236}">
                <a16:creationId xmlns:a16="http://schemas.microsoft.com/office/drawing/2014/main" id="{6F99C9B2-1237-F611-510E-B933B522A027}"/>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7847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4006084-061B-0EE6-463C-407B2C363A45}"/>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8FFFC7C4-0360-EA94-9A62-957262A42363}"/>
              </a:ext>
            </a:extLst>
          </p:cNvPr>
          <p:cNvSpPr>
            <a:spLocks noGrp="1"/>
          </p:cNvSpPr>
          <p:nvPr>
            <p:ph type="ctrTitle"/>
          </p:nvPr>
        </p:nvSpPr>
        <p:spPr/>
        <p:txBody>
          <a:bodyPr/>
          <a:lstStyle/>
          <a:p>
            <a:endParaRPr lang="en-US"/>
          </a:p>
        </p:txBody>
      </p:sp>
      <p:sp>
        <p:nvSpPr>
          <p:cNvPr id="4" name="Date Placeholder 3">
            <a:extLst>
              <a:ext uri="{FF2B5EF4-FFF2-40B4-BE49-F238E27FC236}">
                <a16:creationId xmlns:a16="http://schemas.microsoft.com/office/drawing/2014/main" id="{4B6F038C-6AD5-6BB4-0C98-5ED5B94F8590}"/>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164109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6C52FC-4A4A-91A0-A9EF-9299BC06817E}"/>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8D665B54-43FD-5B03-761C-FC4C3CE02BCA}"/>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AB4021DD-A69E-8239-BA5D-E89698A1AAEF}"/>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62330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50A123-D1E3-AB68-FBBE-157E0094484C}"/>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77FBA48D-BC80-7EAA-649D-7A8297582BE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5816D145-27C7-F883-22B9-1AA50C22077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26682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6CC97D-A522-613A-B1D8-3E436024B1A9}"/>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6CE4CB49-5B15-29DB-2559-51AF8A81B470}"/>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F88D92BD-E95F-3F16-A339-19339C921137}"/>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83307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E46E99-5462-F228-5676-C25F14261160}"/>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2E0E3B55-5F46-C5B3-BD2F-D094CD78451B}"/>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01F8FF1D-3D44-CAC2-C5F9-FCD7BE7C4B0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971451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9E1A50-4840-F293-4FD1-DF833E7D7B6E}"/>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9B88D404-0869-86BE-89BB-EFA608A9B7CA}"/>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702AC4ED-008A-FB56-AA7A-EC0DF3EC8060}"/>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8052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165995-788C-C96F-C7CB-99AF4B6E170F}"/>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A663D0DB-497A-E75A-C233-F69C15422F40}"/>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5253B127-2797-4D24-2FAA-216A752A00F8}"/>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431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8CB1-2588-273A-B661-90D4781F5E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811BA9-9D09-200A-AC6A-E6E0A8C6B53F}"/>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7953E26A-8D50-10A0-5E56-52F003C0B2C9}"/>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A3CEB7BE-6317-2EE1-41BE-CD07C0DEB556}"/>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884579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F643-569A-F16D-D8DB-A77144B781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087313-8D82-8E10-3112-18F083147558}"/>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014561C8-17C9-BAA6-A5DC-6165BD1F06BF}"/>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CD45C109-B8AD-24F2-B9C0-4BEDCB7D9208}"/>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317466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A2A5-BAE6-C421-C283-C57DBD93DBD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A304E7A-8DF3-0163-7551-4CD1A05CBEA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0928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03DD8-7F2F-2F9C-A307-C5FFDA65DB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A54554-B68D-5BF7-9962-AA270D109BAF}"/>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6959DC2D-75D6-80C5-BB7F-D4AD66997C0C}"/>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C6AE7E7C-1CAD-9342-A0F5-6C288583CAB1}"/>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823143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93E0-E664-998F-FAD2-A167A67776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A54EC0-F2EA-CD68-E17D-57C4BBBE0F12}"/>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9C21FB26-B998-BFC9-680A-B2A28C9ADD80}"/>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735F660C-72FD-2354-92D9-EF3FE482E698}"/>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855770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C73B6-D9B7-C90F-6DA1-C9684C1631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0528D9-E36D-479D-AA47-6CE401FFF4FC}"/>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52858A09-027E-F2F1-23CC-5811D4662144}"/>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8CED26D6-573B-4719-B26A-8E0A00FA450D}"/>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039605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E9D7-2588-DA27-ABBA-E9192CFD66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78D8E3-A465-5AEB-A7A5-8D68362D4E5C}"/>
              </a:ext>
            </a:extLst>
          </p:cNvPr>
          <p:cNvSpPr>
            <a:spLocks noGrp="1"/>
          </p:cNvSpPr>
          <p:nvPr>
            <p:ph idx="15"/>
          </p:nvPr>
        </p:nvSpPr>
        <p:spPr/>
        <p:txBody>
          <a:bodyPr/>
          <a:lstStyle/>
          <a:p>
            <a:endParaRPr lang="en-US"/>
          </a:p>
        </p:txBody>
      </p:sp>
      <p:sp>
        <p:nvSpPr>
          <p:cNvPr id="4" name="Date Placeholder 3">
            <a:extLst>
              <a:ext uri="{FF2B5EF4-FFF2-40B4-BE49-F238E27FC236}">
                <a16:creationId xmlns:a16="http://schemas.microsoft.com/office/drawing/2014/main" id="{348104D6-5D87-6F16-1ABE-98AB0CCB40C0}"/>
              </a:ext>
            </a:extLst>
          </p:cNvPr>
          <p:cNvSpPr>
            <a:spLocks noGrp="1"/>
          </p:cNvSpPr>
          <p:nvPr>
            <p:ph type="dt" sz="half" idx="16"/>
          </p:nvPr>
        </p:nvSpPr>
        <p:spPr/>
        <p:txBody>
          <a:bodyPr/>
          <a:lstStyle/>
          <a:p>
            <a:r>
              <a:rPr lang="en-CA"/>
              <a:t>MARATHON OF HOPE CANCER CENTRES NETWORK</a:t>
            </a:r>
            <a:endParaRPr lang="en-US" dirty="0"/>
          </a:p>
        </p:txBody>
      </p:sp>
      <p:sp>
        <p:nvSpPr>
          <p:cNvPr id="5" name="Content Placeholder 4">
            <a:extLst>
              <a:ext uri="{FF2B5EF4-FFF2-40B4-BE49-F238E27FC236}">
                <a16:creationId xmlns:a16="http://schemas.microsoft.com/office/drawing/2014/main" id="{34EA7550-4543-0B8B-F6E2-58FA57F9D755}"/>
              </a:ext>
            </a:extLst>
          </p:cNvPr>
          <p:cNvSpPr>
            <a:spLocks noGrp="1"/>
          </p:cNvSpPr>
          <p:nvPr>
            <p:ph idx="18"/>
          </p:nvPr>
        </p:nvSpPr>
        <p:spPr/>
        <p:txBody>
          <a:bodyPr/>
          <a:lstStyle/>
          <a:p>
            <a:endParaRPr lang="en-US"/>
          </a:p>
        </p:txBody>
      </p:sp>
    </p:spTree>
    <p:extLst>
      <p:ext uri="{BB962C8B-B14F-4D97-AF65-F5344CB8AC3E}">
        <p14:creationId xmlns:p14="http://schemas.microsoft.com/office/powerpoint/2010/main" val="2100656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EC0E11-70F7-69CE-6E72-379B2B14AB8B}"/>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AE2CE371-DDCB-8AAB-9DE6-D98E0BC2D810}"/>
              </a:ext>
            </a:extLst>
          </p:cNvPr>
          <p:cNvSpPr>
            <a:spLocks noGrp="1"/>
          </p:cNvSpPr>
          <p:nvPr>
            <p:ph type="body" sz="quarter" idx="3"/>
          </p:nvPr>
        </p:nvSpPr>
        <p:spPr/>
        <p:txBody>
          <a:bodyPr/>
          <a:lstStyle/>
          <a:p>
            <a:endParaRPr lang="en-US"/>
          </a:p>
        </p:txBody>
      </p:sp>
      <p:sp>
        <p:nvSpPr>
          <p:cNvPr id="4" name="Title 3">
            <a:extLst>
              <a:ext uri="{FF2B5EF4-FFF2-40B4-BE49-F238E27FC236}">
                <a16:creationId xmlns:a16="http://schemas.microsoft.com/office/drawing/2014/main" id="{9F4F92B9-E8E7-146E-FAD3-D4FB6CC02524}"/>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6B0AD009-7211-6FFB-EF4A-7D0FD1942120}"/>
              </a:ext>
            </a:extLst>
          </p:cNvPr>
          <p:cNvSpPr>
            <a:spLocks noGrp="1"/>
          </p:cNvSpPr>
          <p:nvPr>
            <p:ph idx="14"/>
          </p:nvPr>
        </p:nvSpPr>
        <p:spPr/>
        <p:txBody>
          <a:bodyPr/>
          <a:lstStyle/>
          <a:p>
            <a:endParaRPr lang="en-US"/>
          </a:p>
        </p:txBody>
      </p:sp>
      <p:sp>
        <p:nvSpPr>
          <p:cNvPr id="6" name="Content Placeholder 5">
            <a:extLst>
              <a:ext uri="{FF2B5EF4-FFF2-40B4-BE49-F238E27FC236}">
                <a16:creationId xmlns:a16="http://schemas.microsoft.com/office/drawing/2014/main" id="{6676DCBC-F894-579A-40C8-4F192A2BFA3A}"/>
              </a:ext>
            </a:extLst>
          </p:cNvPr>
          <p:cNvSpPr>
            <a:spLocks noGrp="1"/>
          </p:cNvSpPr>
          <p:nvPr>
            <p:ph idx="15"/>
          </p:nvPr>
        </p:nvSpPr>
        <p:spPr/>
        <p:txBody>
          <a:bodyPr/>
          <a:lstStyle/>
          <a:p>
            <a:endParaRPr lang="en-US"/>
          </a:p>
        </p:txBody>
      </p:sp>
      <p:sp>
        <p:nvSpPr>
          <p:cNvPr id="7" name="Date Placeholder 6">
            <a:extLst>
              <a:ext uri="{FF2B5EF4-FFF2-40B4-BE49-F238E27FC236}">
                <a16:creationId xmlns:a16="http://schemas.microsoft.com/office/drawing/2014/main" id="{B1073438-1BCD-1438-84F4-E7DE3EF5458A}"/>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854008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D7E280-3444-A210-4BD0-24415B0D2F65}"/>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36660D7A-4F12-11EF-A72C-4BEDD6D5D4B9}"/>
              </a:ext>
            </a:extLst>
          </p:cNvPr>
          <p:cNvSpPr>
            <a:spLocks noGrp="1"/>
          </p:cNvSpPr>
          <p:nvPr>
            <p:ph type="body" sz="quarter" idx="3"/>
          </p:nvPr>
        </p:nvSpPr>
        <p:spPr/>
        <p:txBody>
          <a:bodyPr/>
          <a:lstStyle/>
          <a:p>
            <a:endParaRPr lang="en-US"/>
          </a:p>
        </p:txBody>
      </p:sp>
      <p:sp>
        <p:nvSpPr>
          <p:cNvPr id="4" name="Title 3">
            <a:extLst>
              <a:ext uri="{FF2B5EF4-FFF2-40B4-BE49-F238E27FC236}">
                <a16:creationId xmlns:a16="http://schemas.microsoft.com/office/drawing/2014/main" id="{2F2395B6-241B-F24C-A83A-2F87304BD3D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1A1D1E62-5C90-FAC5-4D86-9DB588A8DEB1}"/>
              </a:ext>
            </a:extLst>
          </p:cNvPr>
          <p:cNvSpPr>
            <a:spLocks noGrp="1"/>
          </p:cNvSpPr>
          <p:nvPr>
            <p:ph idx="14"/>
          </p:nvPr>
        </p:nvSpPr>
        <p:spPr/>
        <p:txBody>
          <a:bodyPr/>
          <a:lstStyle/>
          <a:p>
            <a:endParaRPr lang="en-US"/>
          </a:p>
        </p:txBody>
      </p:sp>
      <p:sp>
        <p:nvSpPr>
          <p:cNvPr id="6" name="Content Placeholder 5">
            <a:extLst>
              <a:ext uri="{FF2B5EF4-FFF2-40B4-BE49-F238E27FC236}">
                <a16:creationId xmlns:a16="http://schemas.microsoft.com/office/drawing/2014/main" id="{1F424A98-19E7-879C-EB0F-F4805E6FF6DC}"/>
              </a:ext>
            </a:extLst>
          </p:cNvPr>
          <p:cNvSpPr>
            <a:spLocks noGrp="1"/>
          </p:cNvSpPr>
          <p:nvPr>
            <p:ph idx="15"/>
          </p:nvPr>
        </p:nvSpPr>
        <p:spPr/>
        <p:txBody>
          <a:bodyPr/>
          <a:lstStyle/>
          <a:p>
            <a:endParaRPr lang="en-US"/>
          </a:p>
        </p:txBody>
      </p:sp>
      <p:sp>
        <p:nvSpPr>
          <p:cNvPr id="7" name="Date Placeholder 6">
            <a:extLst>
              <a:ext uri="{FF2B5EF4-FFF2-40B4-BE49-F238E27FC236}">
                <a16:creationId xmlns:a16="http://schemas.microsoft.com/office/drawing/2014/main" id="{102F1B36-9B46-04AE-FE32-65A745819F4A}"/>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28133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7A1573-BC03-83B9-7B7A-273DAFB6D6E4}"/>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7FA4C646-88DD-7241-5C80-AA02CC4F34A5}"/>
              </a:ext>
            </a:extLst>
          </p:cNvPr>
          <p:cNvSpPr>
            <a:spLocks noGrp="1"/>
          </p:cNvSpPr>
          <p:nvPr>
            <p:ph type="body" sz="quarter" idx="3"/>
          </p:nvPr>
        </p:nvSpPr>
        <p:spPr/>
        <p:txBody>
          <a:bodyPr/>
          <a:lstStyle/>
          <a:p>
            <a:endParaRPr lang="en-US"/>
          </a:p>
        </p:txBody>
      </p:sp>
      <p:sp>
        <p:nvSpPr>
          <p:cNvPr id="4" name="Title 3">
            <a:extLst>
              <a:ext uri="{FF2B5EF4-FFF2-40B4-BE49-F238E27FC236}">
                <a16:creationId xmlns:a16="http://schemas.microsoft.com/office/drawing/2014/main" id="{5B1E09F2-FABF-BDD4-B5DE-EC61D2BC0B50}"/>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845BE0B-3C50-8FB5-DFCF-6C8A6724B9DB}"/>
              </a:ext>
            </a:extLst>
          </p:cNvPr>
          <p:cNvSpPr>
            <a:spLocks noGrp="1"/>
          </p:cNvSpPr>
          <p:nvPr>
            <p:ph idx="14"/>
          </p:nvPr>
        </p:nvSpPr>
        <p:spPr/>
        <p:txBody>
          <a:bodyPr/>
          <a:lstStyle/>
          <a:p>
            <a:endParaRPr lang="en-US"/>
          </a:p>
        </p:txBody>
      </p:sp>
      <p:sp>
        <p:nvSpPr>
          <p:cNvPr id="6" name="Content Placeholder 5">
            <a:extLst>
              <a:ext uri="{FF2B5EF4-FFF2-40B4-BE49-F238E27FC236}">
                <a16:creationId xmlns:a16="http://schemas.microsoft.com/office/drawing/2014/main" id="{E1DC2244-9A73-51B1-20C0-31AB01ACB651}"/>
              </a:ext>
            </a:extLst>
          </p:cNvPr>
          <p:cNvSpPr>
            <a:spLocks noGrp="1"/>
          </p:cNvSpPr>
          <p:nvPr>
            <p:ph idx="15"/>
          </p:nvPr>
        </p:nvSpPr>
        <p:spPr/>
        <p:txBody>
          <a:bodyPr/>
          <a:lstStyle/>
          <a:p>
            <a:endParaRPr lang="en-US"/>
          </a:p>
        </p:txBody>
      </p:sp>
      <p:sp>
        <p:nvSpPr>
          <p:cNvPr id="7" name="Date Placeholder 6">
            <a:extLst>
              <a:ext uri="{FF2B5EF4-FFF2-40B4-BE49-F238E27FC236}">
                <a16:creationId xmlns:a16="http://schemas.microsoft.com/office/drawing/2014/main" id="{E591AC87-4F89-8DD0-9C9A-413C82AF7837}"/>
              </a:ext>
            </a:extLst>
          </p:cNvPr>
          <p:cNvSpPr>
            <a:spLocks noGrp="1"/>
          </p:cNvSpPr>
          <p:nvPr>
            <p:ph type="dt" sz="half" idx="16"/>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575454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CDF7B-5C59-B06C-116E-915F938BC1DA}"/>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D0945B1A-3D47-B460-72AE-7394602DD242}"/>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C0B0A173-3AEA-D36F-75E1-AA097639D072}"/>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5B9D51FA-C495-DD0A-7D15-C9B2042AEDA9}"/>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27258E1D-A4E1-668F-1255-CAFC759EE002}"/>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008621C6-FA1D-3CA1-BBD7-C732EE89F783}"/>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22074CB4-7392-20B1-4D77-02CDD4D63AE0}"/>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9C776A35-2F4E-35ED-EDBF-8D6AEE09704C}"/>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7404B305-2E6E-6C85-3335-2EC8CEBB6239}"/>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703B0F12-7C5F-AE96-0750-EB5B587D4B5B}"/>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788DA148-6549-E8B1-305B-512E067628B7}"/>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59EFB96A-FF4C-0C87-393A-E42F75963CB5}"/>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952282A7-4EF1-C828-9982-BEAA53DA7F05}"/>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7D2CE387-3425-1E19-251D-EA1313C896D6}"/>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72115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B76BBA-EC74-E904-F410-1A4CFBDCB4B4}"/>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C4838337-D7E5-B503-6186-7B7638D9E436}"/>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DA4B1251-C594-47D5-36F1-80FCA38173C9}"/>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E2C3713E-E06B-ED63-9DA6-DFC464A137EB}"/>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C7CFD1F0-380D-E60C-4D66-964E7F72A452}"/>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1C3AD5E3-2279-343C-24B9-4F63A385D19D}"/>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A9DF9BD6-DBD4-F9DE-F55F-2B11F46BC90E}"/>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7FD20296-BADA-CBCA-E173-5EF0AABEBBAE}"/>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D39DB9C0-E9AE-D42F-7D96-430903AE4C63}"/>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315A68C0-F4FF-7B7E-47EA-9F6ECF4559AD}"/>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D7A97C85-F579-9691-63C5-06CED8A62AF6}"/>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4A8D31EB-408C-80A5-C03E-A98F9E821E25}"/>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B6E74B4F-1F4C-F837-1B2B-FAB5A192F881}"/>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E1CD1AD4-AC22-6B07-BB08-AF210DB7BD35}"/>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840328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1E041B-7DF0-1D0E-64F2-62CD0819A91F}"/>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C95CB5E8-8A6F-4C3C-8E05-BE530D7E445C}"/>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A5D16CB6-9534-D349-DAF4-01C5B1BD8924}"/>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13922E92-F838-35B3-9270-BE5E2DA50601}"/>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CE6108F4-3C21-6E66-2949-3A9162207303}"/>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8DEA88A2-A7CF-5888-8FE3-3134F955C7D4}"/>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3EC72D1B-C7D0-F965-D487-8330EE7EE464}"/>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347D17F5-7B21-26EA-7D7E-CF8456E2E0F8}"/>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00AE9C40-F7F2-D042-26AF-2863EF191913}"/>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9F04F48E-EB8D-3046-A7DC-647FF10B69D1}"/>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1B3919C8-C6A8-2D45-35C4-F1D66806F6AB}"/>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73EEA48E-0C39-D23D-731A-C1B62F47AF18}"/>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1D2BFC17-3737-112F-5644-B6E7E6F8F72F}"/>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45C508F9-3AB0-09DB-20CC-A796CA01270E}"/>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16914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D7315-A6D0-8A44-5E80-56B30137DDA3}"/>
              </a:ext>
            </a:extLst>
          </p:cNvPr>
          <p:cNvSpPr>
            <a:spLocks noGrp="1"/>
          </p:cNvSpPr>
          <p:nvPr>
            <p:ph type="dt" sz="half" idx="10"/>
          </p:nvPr>
        </p:nvSpPr>
        <p:spPr/>
        <p:txBody>
          <a:bodyPr/>
          <a:lstStyle/>
          <a:p>
            <a:r>
              <a:rPr lang="en-CA" dirty="0"/>
              <a:t>MARATHON OF HOPE CANCER CENTRES NETWORK</a:t>
            </a:r>
            <a:endParaRPr lang="en-US" dirty="0"/>
          </a:p>
        </p:txBody>
      </p:sp>
    </p:spTree>
    <p:extLst>
      <p:ext uri="{BB962C8B-B14F-4D97-AF65-F5344CB8AC3E}">
        <p14:creationId xmlns:p14="http://schemas.microsoft.com/office/powerpoint/2010/main" val="1114548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D8E65F-71AB-BF48-3BB1-DDE83F9ADDB8}"/>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1A066684-2068-A36C-29CF-3420F7916493}"/>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F449BCA7-C14D-6073-F85B-5B8FEEAA0EB5}"/>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91E7304C-3830-4471-2A36-E1E169F865F2}"/>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375AABEF-6DB2-5BE0-BC1E-CA4F34E14406}"/>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4D1E081C-03C6-B8A5-C966-55827997FE23}"/>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2AB99A22-3F71-7E7D-11E9-BD3F1661B105}"/>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EEBE3A8D-B023-C630-C988-E0FCE24DF13D}"/>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07429849-B099-0E39-F5B2-7A83FEA072FC}"/>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768FFD29-C134-B431-B0BD-166C3E669C06}"/>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361109A3-A7FF-A79F-8692-FFDBCE8BCFEF}"/>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0585E602-121A-4DCA-3C62-D3364560C6F8}"/>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9E75ED81-C6C9-8EDC-6A24-7BD3E4601FC6}"/>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52A95E7E-1E6E-E110-228F-9DB1F9B8BA7E}"/>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474802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1495AD-828E-A033-2455-41E0A13441B3}"/>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30BB3DEA-10A5-C1F5-DC90-EFCBA2583CC9}"/>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615E722A-F924-0506-6DC5-A0B0E01170D7}"/>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F5BFCC36-0559-2983-B1BB-BDA411066584}"/>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C85FA388-7693-9766-423D-EA2CF7FEDD73}"/>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360EF0F5-D1FA-A0EA-5A2C-7EEE481A842A}"/>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B706934D-18BA-D955-CB97-39700333442D}"/>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A8F1121A-6F23-5F7D-5BCC-556C30FF1475}"/>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12AB7C5C-1D72-6E5A-F6AE-977ED84489F5}"/>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F4EFB177-D3C0-A9D5-AD4B-D8C166C20B3E}"/>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944ACFBD-B290-D5AA-AFA0-0FAEBB1048E5}"/>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05D133DD-D600-8033-9217-0F9CD821E8CC}"/>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DE4976A2-37A5-00A9-6792-373461C3B8EF}"/>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CF76A674-6FD5-FC7C-D7E1-CB1717B5213C}"/>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250924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975521-C439-E071-7D59-0F7683B20BC7}"/>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C390B20A-1D03-6740-6325-6F8FB0C41699}"/>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C4997E7D-F4EF-2B6C-6263-0343D70E57AB}"/>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C31B513B-9F86-ED86-597D-739D1722CCB3}"/>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786BDBE8-43C2-6827-8741-BA8464157937}"/>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D8398BBA-AE5B-AB6F-C118-E94DD9918A2D}"/>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7FAFE277-0113-5069-258C-349B098A7839}"/>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A62690B7-8AC6-CF6D-C038-6556A6BD5D6B}"/>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241AEA0A-1C0C-2B3C-EDB7-A89ADE620DF9}"/>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8D00D899-0D9C-0B98-08F2-C3D8D1D0AB94}"/>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722F9227-392A-F9DE-F512-DF4B7D41FE3A}"/>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7418CA42-9B86-9006-7A15-1BDC3CD4F00C}"/>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48A904C7-C289-13E2-BD5B-96444C50A570}"/>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7178AD15-AFF1-81BC-C30E-16F1F928E787}"/>
              </a:ext>
            </a:extLst>
          </p:cNvPr>
          <p:cNvSpPr>
            <a:spLocks noGrp="1"/>
          </p:cNvSpPr>
          <p:nvPr>
            <p:ph type="dt" sz="half" idx="24"/>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431114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BFD2E-3B0B-496E-F0C9-B653E23C8AD0}"/>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816053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FEFAA-389E-EDE1-9D54-C18260B64359}"/>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881546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32B187-4042-0E8A-A8A0-F8047E92054E}"/>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15578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1785652-8151-2FD0-51B0-A077FABDF98B}"/>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679B82EA-1D8C-AC71-D714-C561B7EB6864}"/>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A0B612FF-24A8-A3EB-9298-DBEA7FFF247D}"/>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CCF36909-69D1-4C27-0F77-53D60163071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708156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70B3544-CA2A-E4C1-1AA2-E8720245102B}"/>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EED79020-0211-330E-501B-29160882A65A}"/>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9DE439AA-FCD8-3232-148A-D92734D5C5CA}"/>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3B712F1F-C680-C369-034B-0928E7BD2AEE}"/>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529111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E10DAF3-2937-C861-DA47-ECAB50133271}"/>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59BDE29E-354C-6F75-4368-A82ABBEDB3D3}"/>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458B118D-E5E4-E4C0-AC0D-D8AB69D1D98A}"/>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5F85E51E-1C94-DC07-9C3A-890E1A5BCD38}"/>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508464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17503D9-896E-CDB5-D79A-6385D43087B6}"/>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FCC1F8EC-DDBE-D15E-1561-48B488E30391}"/>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9BA85630-5FDC-87A6-5CF9-4F3132D88C05}"/>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BC2D9C09-88AF-2B31-3E6C-AB40D1AD2AE1}"/>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995570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9DE2C-A4DF-72C3-7076-4EB84F565A55}"/>
              </a:ext>
            </a:extLst>
          </p:cNvPr>
          <p:cNvSpPr>
            <a:spLocks noGrp="1"/>
          </p:cNvSpPr>
          <p:nvPr>
            <p:ph type="dt" sz="half" idx="12"/>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680381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E5522A6-2EC3-AC38-5193-C8BD6B425E6D}"/>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2C446993-D422-22AA-FDD1-A26989BB197F}"/>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1BD0BB62-4C10-52E6-8C13-7599A81EE84B}"/>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F7BD69DD-F0C1-CD51-A9F6-7230FA96EEB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401859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3AF56C7-B651-59B3-8CB0-DD9E58191195}"/>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60F5F5B6-1D5D-D20F-782B-6931AC230388}"/>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8C384E78-FE54-A932-ACF5-996687C0029A}"/>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CD99C49F-0285-9BE1-A127-7EED9A08B76F}"/>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4158348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F3D516E-7B1A-43AA-E088-0B3256D22384}"/>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DD0EE751-2F9E-C984-E495-B0C75E2FBFE8}"/>
              </a:ext>
            </a:extLst>
          </p:cNvPr>
          <p:cNvSpPr>
            <a:spLocks noGrp="1"/>
          </p:cNvSpPr>
          <p:nvPr>
            <p:ph type="body" sz="half" idx="10"/>
          </p:nvPr>
        </p:nvSpPr>
        <p:spPr/>
        <p:txBody>
          <a:bodyPr/>
          <a:lstStyle/>
          <a:p>
            <a:endParaRPr lang="en-US"/>
          </a:p>
        </p:txBody>
      </p:sp>
      <p:sp>
        <p:nvSpPr>
          <p:cNvPr id="4" name="Date Placeholder 3">
            <a:extLst>
              <a:ext uri="{FF2B5EF4-FFF2-40B4-BE49-F238E27FC236}">
                <a16:creationId xmlns:a16="http://schemas.microsoft.com/office/drawing/2014/main" id="{DE4CB31C-569B-1D42-7492-D794B8291E63}"/>
              </a:ext>
            </a:extLst>
          </p:cNvPr>
          <p:cNvSpPr>
            <a:spLocks noGrp="1"/>
          </p:cNvSpPr>
          <p:nvPr>
            <p:ph type="dt" sz="half" idx="11"/>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97966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54DF96-437A-B48A-4AA2-21AF56543645}"/>
              </a:ext>
            </a:extLst>
          </p:cNvPr>
          <p:cNvSpPr>
            <a:spLocks noGrp="1"/>
          </p:cNvSpPr>
          <p:nvPr>
            <p:ph type="body" sz="half" idx="2"/>
          </p:nvPr>
        </p:nvSpPr>
        <p:spPr/>
        <p:txBody>
          <a:bodyPr/>
          <a:lstStyle/>
          <a:p>
            <a:endParaRPr lang="en-US"/>
          </a:p>
        </p:txBody>
      </p:sp>
      <p:sp>
        <p:nvSpPr>
          <p:cNvPr id="3" name="Title 2">
            <a:extLst>
              <a:ext uri="{FF2B5EF4-FFF2-40B4-BE49-F238E27FC236}">
                <a16:creationId xmlns:a16="http://schemas.microsoft.com/office/drawing/2014/main" id="{39B04D7C-5CE5-7395-0401-8FBC6915F438}"/>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1F547875-153E-B167-A69A-737EA7F1DFE3}"/>
              </a:ext>
            </a:extLst>
          </p:cNvPr>
          <p:cNvSpPr>
            <a:spLocks noGrp="1"/>
          </p:cNvSpPr>
          <p:nvPr>
            <p:ph type="pic" idx="1"/>
          </p:nvPr>
        </p:nvSpPr>
        <p:spPr/>
        <p:txBody>
          <a:bodyPr/>
          <a:lstStyle/>
          <a:p>
            <a:endParaRPr lang="en-US"/>
          </a:p>
        </p:txBody>
      </p:sp>
      <p:sp>
        <p:nvSpPr>
          <p:cNvPr id="5" name="Date Placeholder 4">
            <a:extLst>
              <a:ext uri="{FF2B5EF4-FFF2-40B4-BE49-F238E27FC236}">
                <a16:creationId xmlns:a16="http://schemas.microsoft.com/office/drawing/2014/main" id="{AEED2C15-9699-11D0-AAA4-3157A647279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187427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443C939-219A-277A-22C2-E24B7F1FA978}"/>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FDDB042F-633C-BD62-C560-C067BE6FB9FB}"/>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41ACD6A1-30A8-2E4B-9A1E-C0973FD41F49}"/>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14586EDF-46D6-E273-3E51-502DD23B52D0}"/>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7291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2173E5-BE5C-8877-0B6F-C76918EF53CB}"/>
              </a:ext>
            </a:extLst>
          </p:cNvPr>
          <p:cNvSpPr>
            <a:spLocks noGrp="1"/>
          </p:cNvSpPr>
          <p:nvPr>
            <p:ph type="body" sz="half" idx="2"/>
          </p:nvPr>
        </p:nvSpPr>
        <p:spPr/>
        <p:txBody>
          <a:bodyPr/>
          <a:lstStyle/>
          <a:p>
            <a:endParaRPr lang="en-US"/>
          </a:p>
        </p:txBody>
      </p:sp>
      <p:sp>
        <p:nvSpPr>
          <p:cNvPr id="3" name="Title 2">
            <a:extLst>
              <a:ext uri="{FF2B5EF4-FFF2-40B4-BE49-F238E27FC236}">
                <a16:creationId xmlns:a16="http://schemas.microsoft.com/office/drawing/2014/main" id="{8AF9D00C-26C7-F6CD-DE06-8EEF73C063A6}"/>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38D886BB-17DD-E9ED-311D-0EA717B7BEE2}"/>
              </a:ext>
            </a:extLst>
          </p:cNvPr>
          <p:cNvSpPr>
            <a:spLocks noGrp="1"/>
          </p:cNvSpPr>
          <p:nvPr>
            <p:ph type="pic" idx="1"/>
          </p:nvPr>
        </p:nvSpPr>
        <p:spPr/>
        <p:txBody>
          <a:bodyPr/>
          <a:lstStyle/>
          <a:p>
            <a:endParaRPr lang="en-US"/>
          </a:p>
        </p:txBody>
      </p:sp>
      <p:sp>
        <p:nvSpPr>
          <p:cNvPr id="5" name="Picture Placeholder 4">
            <a:extLst>
              <a:ext uri="{FF2B5EF4-FFF2-40B4-BE49-F238E27FC236}">
                <a16:creationId xmlns:a16="http://schemas.microsoft.com/office/drawing/2014/main" id="{4003556E-DB20-CF9F-8BFF-D9415F66DA11}"/>
              </a:ext>
            </a:extLst>
          </p:cNvPr>
          <p:cNvSpPr>
            <a:spLocks noGrp="1"/>
          </p:cNvSpPr>
          <p:nvPr>
            <p:ph type="pic" idx="10"/>
          </p:nvPr>
        </p:nvSpPr>
        <p:spPr/>
        <p:txBody>
          <a:bodyPr/>
          <a:lstStyle/>
          <a:p>
            <a:endParaRPr lang="en-US"/>
          </a:p>
        </p:txBody>
      </p:sp>
      <p:sp>
        <p:nvSpPr>
          <p:cNvPr id="6" name="Date Placeholder 5">
            <a:extLst>
              <a:ext uri="{FF2B5EF4-FFF2-40B4-BE49-F238E27FC236}">
                <a16:creationId xmlns:a16="http://schemas.microsoft.com/office/drawing/2014/main" id="{C1AEF5D6-020C-E77D-0FA2-B3A51412CD79}"/>
              </a:ext>
            </a:extLst>
          </p:cNvPr>
          <p:cNvSpPr>
            <a:spLocks noGrp="1"/>
          </p:cNvSpPr>
          <p:nvPr>
            <p:ph type="dt" sz="half" idx="11"/>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278720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A052-E3C0-4B56-442E-32AAC75584DB}"/>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1492490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281-23E6-B3C2-4409-8C165E0439B3}"/>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7846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D7A3A-FE2B-7711-B372-74BD5BEECCAA}"/>
              </a:ext>
            </a:extLst>
          </p:cNvPr>
          <p:cNvSpPr>
            <a:spLocks noGrp="1"/>
          </p:cNvSpPr>
          <p:nvPr>
            <p:ph type="ctrTitle"/>
          </p:nvPr>
        </p:nvSpPr>
        <p:spPr/>
        <p:txBody>
          <a:bodyPr/>
          <a:lstStyle/>
          <a:p>
            <a:endParaRPr lang="en-US"/>
          </a:p>
        </p:txBody>
      </p:sp>
      <p:sp>
        <p:nvSpPr>
          <p:cNvPr id="3" name="Date Placeholder 2">
            <a:extLst>
              <a:ext uri="{FF2B5EF4-FFF2-40B4-BE49-F238E27FC236}">
                <a16:creationId xmlns:a16="http://schemas.microsoft.com/office/drawing/2014/main" id="{99A5F82A-0691-AD32-9FCD-8E560D5F7C5B}"/>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836222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4794-E6C3-3170-0B34-058B4A50CF15}"/>
              </a:ext>
            </a:extLst>
          </p:cNvPr>
          <p:cNvSpPr>
            <a:spLocks noGrp="1"/>
          </p:cNvSpPr>
          <p:nvPr>
            <p:ph type="ctrTitle"/>
          </p:nvPr>
        </p:nvSpPr>
        <p:spPr/>
        <p:txBody>
          <a:bodyPr/>
          <a:lstStyle/>
          <a:p>
            <a:endParaRPr lang="en-US"/>
          </a:p>
        </p:txBody>
      </p:sp>
      <p:sp>
        <p:nvSpPr>
          <p:cNvPr id="3" name="Date Placeholder 2">
            <a:extLst>
              <a:ext uri="{FF2B5EF4-FFF2-40B4-BE49-F238E27FC236}">
                <a16:creationId xmlns:a16="http://schemas.microsoft.com/office/drawing/2014/main" id="{37211AAA-F14F-4EF6-71F7-9B48BF2B40F6}"/>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300609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8887-91C9-CFFD-A143-9BF0064B7400}"/>
              </a:ext>
            </a:extLst>
          </p:cNvPr>
          <p:cNvSpPr>
            <a:spLocks noGrp="1"/>
          </p:cNvSpPr>
          <p:nvPr>
            <p:ph type="ctrTitle"/>
          </p:nvPr>
        </p:nvSpPr>
        <p:spPr/>
        <p:txBody>
          <a:bodyPr/>
          <a:lstStyle/>
          <a:p>
            <a:endParaRPr lang="en-US"/>
          </a:p>
        </p:txBody>
      </p:sp>
      <p:sp>
        <p:nvSpPr>
          <p:cNvPr id="3" name="Date Placeholder 2">
            <a:extLst>
              <a:ext uri="{FF2B5EF4-FFF2-40B4-BE49-F238E27FC236}">
                <a16:creationId xmlns:a16="http://schemas.microsoft.com/office/drawing/2014/main" id="{31E21402-322D-BF4D-E157-58F90AEF0545}"/>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96399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C35F00A-1E2B-8121-79B2-BAD028C6065B}"/>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D2C38B1B-AE7E-C8D7-45F5-0654C16BC553}"/>
              </a:ext>
            </a:extLst>
          </p:cNvPr>
          <p:cNvSpPr>
            <a:spLocks noGrp="1"/>
          </p:cNvSpPr>
          <p:nvPr>
            <p:ph type="ctrTitle"/>
          </p:nvPr>
        </p:nvSpPr>
        <p:spPr/>
        <p:txBody>
          <a:bodyPr/>
          <a:lstStyle/>
          <a:p>
            <a:endParaRPr lang="en-US"/>
          </a:p>
        </p:txBody>
      </p:sp>
      <p:sp>
        <p:nvSpPr>
          <p:cNvPr id="4" name="Date Placeholder 3">
            <a:extLst>
              <a:ext uri="{FF2B5EF4-FFF2-40B4-BE49-F238E27FC236}">
                <a16:creationId xmlns:a16="http://schemas.microsoft.com/office/drawing/2014/main" id="{043AB248-E166-A936-E803-79D9AF7A066F}"/>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218324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2E70BEA-69CC-C12F-BE64-C2F83D2005EF}"/>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6E61B98B-417F-E037-72C0-311D0FFD43B5}"/>
              </a:ext>
            </a:extLst>
          </p:cNvPr>
          <p:cNvSpPr>
            <a:spLocks noGrp="1"/>
          </p:cNvSpPr>
          <p:nvPr>
            <p:ph type="ctrTitle"/>
          </p:nvPr>
        </p:nvSpPr>
        <p:spPr/>
        <p:txBody>
          <a:bodyPr/>
          <a:lstStyle/>
          <a:p>
            <a:endParaRPr lang="en-US"/>
          </a:p>
        </p:txBody>
      </p:sp>
      <p:sp>
        <p:nvSpPr>
          <p:cNvPr id="4" name="Date Placeholder 3">
            <a:extLst>
              <a:ext uri="{FF2B5EF4-FFF2-40B4-BE49-F238E27FC236}">
                <a16:creationId xmlns:a16="http://schemas.microsoft.com/office/drawing/2014/main" id="{FEBD929B-8EDD-B792-6F37-BAF4B5207ACF}"/>
              </a:ext>
            </a:extLst>
          </p:cNvPr>
          <p:cNvSpPr>
            <a:spLocks noGrp="1"/>
          </p:cNvSpPr>
          <p:nvPr>
            <p:ph type="dt" sz="half" idx="10"/>
          </p:nvPr>
        </p:nvSpPr>
        <p:spPr/>
        <p:txBody>
          <a:bodyPr/>
          <a:lstStyle/>
          <a:p>
            <a:r>
              <a:rPr lang="en-CA"/>
              <a:t>MARATHON OF HOPE CANCER CENTRES NETWORK</a:t>
            </a:r>
            <a:endParaRPr lang="en-US" dirty="0"/>
          </a:p>
        </p:txBody>
      </p:sp>
    </p:spTree>
    <p:extLst>
      <p:ext uri="{BB962C8B-B14F-4D97-AF65-F5344CB8AC3E}">
        <p14:creationId xmlns:p14="http://schemas.microsoft.com/office/powerpoint/2010/main" val="1857540831"/>
      </p:ext>
    </p:extLst>
  </p:cSld>
  <p:clrMapOvr>
    <a:masterClrMapping/>
  </p:clrMapOvr>
</p:sld>
</file>

<file path=ppt/theme/theme1.xml><?xml version="1.0" encoding="utf-8"?>
<a:theme xmlns:a="http://schemas.openxmlformats.org/drawingml/2006/main" name="Office Theme">
  <a:themeElements>
    <a:clrScheme name="Custom 26">
      <a:dk1>
        <a:srgbClr val="202845"/>
      </a:dk1>
      <a:lt1>
        <a:srgbClr val="FFFFFF"/>
      </a:lt1>
      <a:dk2>
        <a:srgbClr val="000000"/>
      </a:dk2>
      <a:lt2>
        <a:srgbClr val="EBE6E3"/>
      </a:lt2>
      <a:accent1>
        <a:srgbClr val="E33C30"/>
      </a:accent1>
      <a:accent2>
        <a:srgbClr val="A2A9AD"/>
      </a:accent2>
      <a:accent3>
        <a:srgbClr val="ABDAF0"/>
      </a:accent3>
      <a:accent4>
        <a:srgbClr val="007DAD"/>
      </a:accent4>
      <a:accent5>
        <a:srgbClr val="FEA323"/>
      </a:accent5>
      <a:accent6>
        <a:srgbClr val="83C0BA"/>
      </a:accent6>
      <a:hlink>
        <a:srgbClr val="202845"/>
      </a:hlink>
      <a:folHlink>
        <a:srgbClr val="E43D2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FF Presentation Template" id="{2696DF2A-282D-724D-B133-50EAB300A309}" vid="{44616BED-0E39-954F-9C16-1F646B2C9A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1BB517E3470349A60AB55491D6EDD0" ma:contentTypeVersion="19" ma:contentTypeDescription="Create a new document." ma:contentTypeScope="" ma:versionID="808c9451e303f58644ef4793decadcbd">
  <xsd:schema xmlns:xsd="http://www.w3.org/2001/XMLSchema" xmlns:xs="http://www.w3.org/2001/XMLSchema" xmlns:p="http://schemas.microsoft.com/office/2006/metadata/properties" xmlns:ns2="97a91bfc-3c98-4b91-8d44-a1a668b990b7" xmlns:ns3="8ea66ac8-cb8a-467e-8186-d4d6f5e3ec50" targetNamespace="http://schemas.microsoft.com/office/2006/metadata/properties" ma:root="true" ma:fieldsID="34a7d2b439c325b2e79150c347a153fc" ns2:_="" ns3:_="">
    <xsd:import namespace="97a91bfc-3c98-4b91-8d44-a1a668b990b7"/>
    <xsd:import namespace="8ea66ac8-cb8a-467e-8186-d4d6f5e3ec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Andr_x00e9_"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91bfc-3c98-4b91-8d44-a1a668b99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eb9eabf-b3d4-4d2f-af3b-a6efbf6888ed" ma:termSetId="09814cd3-568e-fe90-9814-8d621ff8fb84" ma:anchorId="fba54fb3-c3e1-fe81-a776-ca4b69148c4d" ma:open="true" ma:isKeyword="false">
      <xsd:complexType>
        <xsd:sequence>
          <xsd:element ref="pc:Terms" minOccurs="0" maxOccurs="1"/>
        </xsd:sequence>
      </xsd:complexType>
    </xsd:element>
    <xsd:element name="Andr_x00e9_" ma:index="22" nillable="true" ma:displayName="André" ma:format="Dropdown" ma:internalName="Andr_x00e9_">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a66ac8-cb8a-467e-8186-d4d6f5e3ec5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1edeade-c3c3-4848-b5ce-e8cd59b01925}" ma:internalName="TaxCatchAll" ma:showField="CatchAllData" ma:web="8ea66ac8-cb8a-467e-8186-d4d6f5e3ec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a91bfc-3c98-4b91-8d44-a1a668b990b7">
      <Terms xmlns="http://schemas.microsoft.com/office/infopath/2007/PartnerControls"/>
    </lcf76f155ced4ddcb4097134ff3c332f>
    <TaxCatchAll xmlns="8ea66ac8-cb8a-467e-8186-d4d6f5e3ec50" xsi:nil="true"/>
    <Andr_x00e9_ xmlns="97a91bfc-3c98-4b91-8d44-a1a668b990b7" xsi:nil="true"/>
  </documentManagement>
</p:properties>
</file>

<file path=customXml/itemProps1.xml><?xml version="1.0" encoding="utf-8"?>
<ds:datastoreItem xmlns:ds="http://schemas.openxmlformats.org/officeDocument/2006/customXml" ds:itemID="{27E522EC-0FFE-4111-B81D-5B60D1F3E400}"/>
</file>

<file path=customXml/itemProps2.xml><?xml version="1.0" encoding="utf-8"?>
<ds:datastoreItem xmlns:ds="http://schemas.openxmlformats.org/officeDocument/2006/customXml" ds:itemID="{0601D340-011F-4906-A076-EB4F2C6D8DA3}"/>
</file>

<file path=customXml/itemProps3.xml><?xml version="1.0" encoding="utf-8"?>
<ds:datastoreItem xmlns:ds="http://schemas.openxmlformats.org/officeDocument/2006/customXml" ds:itemID="{87447DD1-3EB5-4B85-8FD7-FA1436404BE4}"/>
</file>

<file path=docProps/app.xml><?xml version="1.0" encoding="utf-8"?>
<Properties xmlns="http://schemas.openxmlformats.org/officeDocument/2006/extended-properties" xmlns:vt="http://schemas.openxmlformats.org/officeDocument/2006/docPropsVTypes">
  <Template>Office Theme</Template>
  <TotalTime>3176</TotalTime>
  <Words>258</Words>
  <Application>Microsoft Macintosh PowerPoint</Application>
  <PresentationFormat>Widescreen</PresentationFormat>
  <Paragraphs>43</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Aptos</vt:lpstr>
      <vt:lpstr>Arial</vt:lpstr>
      <vt:lpstr>Avenir Next LT Pro</vt:lpstr>
      <vt:lpstr>Bahnschrift</vt:lpstr>
      <vt:lpstr>Rigid Square</vt:lpstr>
      <vt:lpstr>Terry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Woudstra</dc:creator>
  <cp:lastModifiedBy>Natalie Fitzpatrick</cp:lastModifiedBy>
  <cp:revision>118</cp:revision>
  <dcterms:created xsi:type="dcterms:W3CDTF">2024-10-25T16:38:28Z</dcterms:created>
  <dcterms:modified xsi:type="dcterms:W3CDTF">2024-12-09T22:54:43Z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0x010100821BB517E3470349A60AB55491D6EDD0</vt:lpwstr>
  </property>
</Properties>
</file>